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aleway"/>
      <p:regular r:id="rId21"/>
      <p:bold r:id="rId22"/>
      <p:italic r:id="rId23"/>
      <p:boldItalic r:id="rId24"/>
    </p:embeddedFont>
    <p:embeddedFont>
      <p:font typeface="Source Sans Pr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aleway-bold.fntdata"/><Relationship Id="rId21" Type="http://schemas.openxmlformats.org/officeDocument/2006/relationships/font" Target="fonts/Raleway-regular.fntdata"/><Relationship Id="rId24" Type="http://schemas.openxmlformats.org/officeDocument/2006/relationships/font" Target="fonts/Raleway-boldItalic.fntdata"/><Relationship Id="rId23" Type="http://schemas.openxmlformats.org/officeDocument/2006/relationships/font" Target="fonts/Raleway-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SourceSansPro-bold.fntdata"/><Relationship Id="rId25" Type="http://schemas.openxmlformats.org/officeDocument/2006/relationships/font" Target="fonts/SourceSansPro-regular.fntdata"/><Relationship Id="rId28" Type="http://schemas.openxmlformats.org/officeDocument/2006/relationships/font" Target="fonts/SourceSansPro-boldItalic.fntdata"/><Relationship Id="rId27" Type="http://schemas.openxmlformats.org/officeDocument/2006/relationships/font" Target="fonts/SourceSansPr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74c995d4a8_0_2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74c995d4a8_0_2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g74c995d4a8_0_2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74c995d4a8_0_2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74c995d4a8_0_2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74c995d4a8_0_2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Google Shape;129;g74c995d4a8_0_2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74c995d4a8_0_2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74c995d4a8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74c995d4a8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74c995d4a8_0_2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74c995d4a8_0_2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Google Shape;61;g74c995d4a8_0_1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74c995d4a8_0_1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74c995d4a8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74c995d4a8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g74c995d4a8_0_2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74c995d4a8_0_2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g74c995d4a8_0_2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74c995d4a8_0_2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74c995d4a8_0_2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74c995d4a8_0_2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74c995d4a8_0_2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74c995d4a8_0_2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74c995d4a8_0_2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74c995d4a8_0_2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74c995d4a8_0_2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74c995d4a8_0_2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485875" y="264475"/>
            <a:ext cx="8183700" cy="1473600"/>
          </a:xfrm>
          <a:prstGeom prst="rect">
            <a:avLst/>
          </a:prstGeom>
        </p:spPr>
        <p:txBody>
          <a:bodyPr anchorCtr="0" anchor="b" bIns="91425" lIns="91425" spcFirstLastPara="1" rIns="91425" wrap="square" tIns="91425">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2" name="Google Shape;12;p2"/>
          <p:cNvSpPr txBox="1"/>
          <p:nvPr>
            <p:ph idx="1" type="subTitle"/>
          </p:nvPr>
        </p:nvSpPr>
        <p:spPr>
          <a:xfrm>
            <a:off x="485875" y="1738075"/>
            <a:ext cx="8183700" cy="861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2400"/>
              <a:buNone/>
              <a:defRPr sz="2400"/>
            </a:lvl1pPr>
            <a:lvl2pPr lvl="1">
              <a:lnSpc>
                <a:spcPct val="100000"/>
              </a:lnSpc>
              <a:spcBef>
                <a:spcPts val="0"/>
              </a:spcBef>
              <a:spcAft>
                <a:spcPts val="0"/>
              </a:spcAft>
              <a:buSzPts val="2400"/>
              <a:buNone/>
              <a:defRPr sz="2400"/>
            </a:lvl2pPr>
            <a:lvl3pPr lvl="2">
              <a:lnSpc>
                <a:spcPct val="100000"/>
              </a:lnSpc>
              <a:spcBef>
                <a:spcPts val="0"/>
              </a:spcBef>
              <a:spcAft>
                <a:spcPts val="0"/>
              </a:spcAft>
              <a:buSzPts val="2400"/>
              <a:buNone/>
              <a:defRPr sz="2400"/>
            </a:lvl3pPr>
            <a:lvl4pPr lvl="3">
              <a:lnSpc>
                <a:spcPct val="100000"/>
              </a:lnSpc>
              <a:spcBef>
                <a:spcPts val="0"/>
              </a:spcBef>
              <a:spcAft>
                <a:spcPts val="0"/>
              </a:spcAft>
              <a:buSzPts val="2400"/>
              <a:buNone/>
              <a:defRPr sz="2400"/>
            </a:lvl4pPr>
            <a:lvl5pPr lvl="4">
              <a:lnSpc>
                <a:spcPct val="100000"/>
              </a:lnSpc>
              <a:spcBef>
                <a:spcPts val="0"/>
              </a:spcBef>
              <a:spcAft>
                <a:spcPts val="0"/>
              </a:spcAft>
              <a:buSzPts val="2400"/>
              <a:buNone/>
              <a:defRPr sz="2400"/>
            </a:lvl5pPr>
            <a:lvl6pPr lvl="5">
              <a:lnSpc>
                <a:spcPct val="100000"/>
              </a:lnSpc>
              <a:spcBef>
                <a:spcPts val="0"/>
              </a:spcBef>
              <a:spcAft>
                <a:spcPts val="0"/>
              </a:spcAft>
              <a:buSzPts val="2400"/>
              <a:buNone/>
              <a:defRPr sz="2400"/>
            </a:lvl6pPr>
            <a:lvl7pPr lvl="6">
              <a:lnSpc>
                <a:spcPct val="100000"/>
              </a:lnSpc>
              <a:spcBef>
                <a:spcPts val="0"/>
              </a:spcBef>
              <a:spcAft>
                <a:spcPts val="0"/>
              </a:spcAft>
              <a:buSzPts val="2400"/>
              <a:buNone/>
              <a:defRPr sz="2400"/>
            </a:lvl7pPr>
            <a:lvl8pPr lvl="7">
              <a:lnSpc>
                <a:spcPct val="100000"/>
              </a:lnSpc>
              <a:spcBef>
                <a:spcPts val="0"/>
              </a:spcBef>
              <a:spcAft>
                <a:spcPts val="0"/>
              </a:spcAft>
              <a:buSzPts val="2400"/>
              <a:buNone/>
              <a:defRPr sz="2400"/>
            </a:lvl8pPr>
            <a:lvl9pPr lvl="8">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7"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11"/>
          <p:cNvSpPr txBox="1"/>
          <p:nvPr>
            <p:ph hasCustomPrompt="1" type="title"/>
          </p:nvPr>
        </p:nvSpPr>
        <p:spPr>
          <a:xfrm>
            <a:off x="311700" y="743001"/>
            <a:ext cx="8520600" cy="20064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Font typeface="Source Sans Pro"/>
              <a:buNone/>
              <a:defRPr sz="12000">
                <a:latin typeface="Source Sans Pro"/>
                <a:ea typeface="Source Sans Pro"/>
                <a:cs typeface="Source Sans Pro"/>
                <a:sym typeface="Source Sans Pro"/>
              </a:defRPr>
            </a:lvl1pPr>
            <a:lvl2pPr lvl="1" algn="ctr">
              <a:spcBef>
                <a:spcPts val="0"/>
              </a:spcBef>
              <a:spcAft>
                <a:spcPts val="0"/>
              </a:spcAft>
              <a:buSzPts val="12000"/>
              <a:buFont typeface="Source Sans Pro"/>
              <a:buNone/>
              <a:defRPr sz="12000">
                <a:latin typeface="Source Sans Pro"/>
                <a:ea typeface="Source Sans Pro"/>
                <a:cs typeface="Source Sans Pro"/>
                <a:sym typeface="Source Sans Pro"/>
              </a:defRPr>
            </a:lvl2pPr>
            <a:lvl3pPr lvl="2" algn="ctr">
              <a:spcBef>
                <a:spcPts val="0"/>
              </a:spcBef>
              <a:spcAft>
                <a:spcPts val="0"/>
              </a:spcAft>
              <a:buSzPts val="12000"/>
              <a:buFont typeface="Source Sans Pro"/>
              <a:buNone/>
              <a:defRPr sz="12000">
                <a:latin typeface="Source Sans Pro"/>
                <a:ea typeface="Source Sans Pro"/>
                <a:cs typeface="Source Sans Pro"/>
                <a:sym typeface="Source Sans Pro"/>
              </a:defRPr>
            </a:lvl3pPr>
            <a:lvl4pPr lvl="3" algn="ctr">
              <a:spcBef>
                <a:spcPts val="0"/>
              </a:spcBef>
              <a:spcAft>
                <a:spcPts val="0"/>
              </a:spcAft>
              <a:buSzPts val="12000"/>
              <a:buFont typeface="Source Sans Pro"/>
              <a:buNone/>
              <a:defRPr sz="12000">
                <a:latin typeface="Source Sans Pro"/>
                <a:ea typeface="Source Sans Pro"/>
                <a:cs typeface="Source Sans Pro"/>
                <a:sym typeface="Source Sans Pro"/>
              </a:defRPr>
            </a:lvl4pPr>
            <a:lvl5pPr lvl="4" algn="ctr">
              <a:spcBef>
                <a:spcPts val="0"/>
              </a:spcBef>
              <a:spcAft>
                <a:spcPts val="0"/>
              </a:spcAft>
              <a:buSzPts val="12000"/>
              <a:buFont typeface="Source Sans Pro"/>
              <a:buNone/>
              <a:defRPr sz="12000">
                <a:latin typeface="Source Sans Pro"/>
                <a:ea typeface="Source Sans Pro"/>
                <a:cs typeface="Source Sans Pro"/>
                <a:sym typeface="Source Sans Pro"/>
              </a:defRPr>
            </a:lvl5pPr>
            <a:lvl6pPr lvl="5" algn="ctr">
              <a:spcBef>
                <a:spcPts val="0"/>
              </a:spcBef>
              <a:spcAft>
                <a:spcPts val="0"/>
              </a:spcAft>
              <a:buSzPts val="12000"/>
              <a:buFont typeface="Source Sans Pro"/>
              <a:buNone/>
              <a:defRPr sz="12000">
                <a:latin typeface="Source Sans Pro"/>
                <a:ea typeface="Source Sans Pro"/>
                <a:cs typeface="Source Sans Pro"/>
                <a:sym typeface="Source Sans Pro"/>
              </a:defRPr>
            </a:lvl6pPr>
            <a:lvl7pPr lvl="6" algn="ctr">
              <a:spcBef>
                <a:spcPts val="0"/>
              </a:spcBef>
              <a:spcAft>
                <a:spcPts val="0"/>
              </a:spcAft>
              <a:buSzPts val="12000"/>
              <a:buFont typeface="Source Sans Pro"/>
              <a:buNone/>
              <a:defRPr sz="12000">
                <a:latin typeface="Source Sans Pro"/>
                <a:ea typeface="Source Sans Pro"/>
                <a:cs typeface="Source Sans Pro"/>
                <a:sym typeface="Source Sans Pro"/>
              </a:defRPr>
            </a:lvl7pPr>
            <a:lvl8pPr lvl="7" algn="ctr">
              <a:spcBef>
                <a:spcPts val="0"/>
              </a:spcBef>
              <a:spcAft>
                <a:spcPts val="0"/>
              </a:spcAft>
              <a:buSzPts val="12000"/>
              <a:buFont typeface="Source Sans Pro"/>
              <a:buNone/>
              <a:defRPr sz="12000">
                <a:latin typeface="Source Sans Pro"/>
                <a:ea typeface="Source Sans Pro"/>
                <a:cs typeface="Source Sans Pro"/>
                <a:sym typeface="Source Sans Pro"/>
              </a:defRPr>
            </a:lvl8pPr>
            <a:lvl9pPr lvl="8" algn="ctr">
              <a:spcBef>
                <a:spcPts val="0"/>
              </a:spcBef>
              <a:spcAft>
                <a:spcPts val="0"/>
              </a:spcAft>
              <a:buSzPts val="12000"/>
              <a:buFont typeface="Source Sans Pro"/>
              <a:buNone/>
              <a:defRPr sz="12000">
                <a:latin typeface="Source Sans Pro"/>
                <a:ea typeface="Source Sans Pro"/>
                <a:cs typeface="Source Sans Pro"/>
                <a:sym typeface="Source Sans Pro"/>
              </a:defRPr>
            </a:lvl9pPr>
          </a:lstStyle>
          <a:p>
            <a:r>
              <a:t>xx%</a:t>
            </a:r>
          </a:p>
        </p:txBody>
      </p:sp>
      <p:sp>
        <p:nvSpPr>
          <p:cNvPr id="50" name="Google Shape;50;p11"/>
          <p:cNvSpPr txBox="1"/>
          <p:nvPr>
            <p:ph idx="1" type="body"/>
          </p:nvPr>
        </p:nvSpPr>
        <p:spPr>
          <a:xfrm>
            <a:off x="311700" y="2845182"/>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4" name="Shape 14"/>
        <p:cNvGrpSpPr/>
        <p:nvPr/>
      </p:nvGrpSpPr>
      <p:grpSpPr>
        <a:xfrm>
          <a:off x="0" y="0"/>
          <a:ext cx="0" cy="0"/>
          <a:chOff x="0" y="0"/>
          <a:chExt cx="0" cy="0"/>
        </a:xfrm>
      </p:grpSpPr>
      <p:sp>
        <p:nvSpPr>
          <p:cNvPr id="15" name="Google Shape;15;p3"/>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3"/>
          <p:cNvSpPr txBox="1"/>
          <p:nvPr>
            <p:ph type="title"/>
          </p:nvPr>
        </p:nvSpPr>
        <p:spPr>
          <a:xfrm>
            <a:off x="485875" y="1714500"/>
            <a:ext cx="8183700" cy="785700"/>
          </a:xfrm>
          <a:prstGeom prst="rect">
            <a:avLst/>
          </a:prstGeom>
        </p:spPr>
        <p:txBody>
          <a:bodyPr anchorCtr="0" anchor="b" bIns="91425" lIns="91425" spcFirstLastPara="1" rIns="91425" wrap="square" tIns="91425">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p:txBody>
      </p:sp>
      <p:sp>
        <p:nvSpPr>
          <p:cNvPr id="17" name="Google Shape;17;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1" name="Google Shape;21;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Google Shape;26;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9" name="Google Shape;29;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3" name="Google Shape;3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2"/>
        </a:solidFill>
      </p:bgPr>
    </p:bg>
    <p:spTree>
      <p:nvGrpSpPr>
        <p:cNvPr id="34" name="Shape 34"/>
        <p:cNvGrpSpPr/>
        <p:nvPr/>
      </p:nvGrpSpPr>
      <p:grpSpPr>
        <a:xfrm>
          <a:off x="0" y="0"/>
          <a:ext cx="0" cy="0"/>
          <a:chOff x="0" y="0"/>
          <a:chExt cx="0" cy="0"/>
        </a:xfrm>
      </p:grpSpPr>
      <p:sp>
        <p:nvSpPr>
          <p:cNvPr id="35" name="Google Shape;35;p8"/>
          <p:cNvSpPr txBox="1"/>
          <p:nvPr>
            <p:ph type="title"/>
          </p:nvPr>
        </p:nvSpPr>
        <p:spPr>
          <a:xfrm>
            <a:off x="490250" y="526350"/>
            <a:ext cx="56040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6" name="Google Shape;36;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636800" y="80700"/>
            <a:ext cx="4426500" cy="49821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9" name="Google Shape;39;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0" name="Google Shape;40;p9"/>
          <p:cNvSpPr txBox="1"/>
          <p:nvPr>
            <p:ph type="title"/>
          </p:nvPr>
        </p:nvSpPr>
        <p:spPr>
          <a:xfrm>
            <a:off x="265500" y="1181700"/>
            <a:ext cx="4045200" cy="15336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1" name="Google Shape;41;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2" name="Google Shape;42;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3" name="Google Shape;43;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4" name="Shape 44"/>
        <p:cNvGrpSpPr/>
        <p:nvPr/>
      </p:nvGrpSpPr>
      <p:grpSpPr>
        <a:xfrm>
          <a:off x="0" y="0"/>
          <a:ext cx="0" cy="0"/>
          <a:chOff x="0" y="0"/>
          <a:chExt cx="0" cy="0"/>
        </a:xfrm>
      </p:grpSpPr>
      <p:sp>
        <p:nvSpPr>
          <p:cNvPr id="45" name="Google Shape;45;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100"/>
              <a:buNone/>
              <a:defRPr sz="2100"/>
            </a:lvl1pPr>
          </a:lstStyle>
          <a:p/>
        </p:txBody>
      </p:sp>
      <p:sp>
        <p:nvSpPr>
          <p:cNvPr id="46" name="Google Shape;46;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pl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Font typeface="Source Sans Pro"/>
              <a:buChar char="●"/>
              <a:defRPr sz="1800">
                <a:solidFill>
                  <a:schemeClr val="lt2"/>
                </a:solidFill>
                <a:latin typeface="Source Sans Pro"/>
                <a:ea typeface="Source Sans Pro"/>
                <a:cs typeface="Source Sans Pro"/>
                <a:sym typeface="Source Sans Pro"/>
              </a:defRPr>
            </a:lvl1pPr>
            <a:lvl2pPr indent="-317500" lvl="1" marL="9144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2pPr>
            <a:lvl3pPr indent="-317500" lvl="2" marL="13716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3pPr>
            <a:lvl4pPr indent="-317500" lvl="3" marL="18288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4pPr>
            <a:lvl5pPr indent="-317500" lvl="4" marL="22860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5pPr>
            <a:lvl6pPr indent="-317500" lvl="5" marL="27432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6pPr>
            <a:lvl7pPr indent="-317500" lvl="6" marL="32004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7pPr>
            <a:lvl8pPr indent="-317500" lvl="7" marL="3657600">
              <a:lnSpc>
                <a:spcPct val="115000"/>
              </a:lnSpc>
              <a:spcBef>
                <a:spcPts val="1600"/>
              </a:spcBef>
              <a:spcAft>
                <a:spcPts val="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8pPr>
            <a:lvl9pPr indent="-317500" lvl="8" marL="4114800">
              <a:lnSpc>
                <a:spcPct val="115000"/>
              </a:lnSpc>
              <a:spcBef>
                <a:spcPts val="1600"/>
              </a:spcBef>
              <a:spcAft>
                <a:spcPts val="1600"/>
              </a:spcAft>
              <a:buClr>
                <a:schemeClr val="lt2"/>
              </a:buClr>
              <a:buSzPts val="1400"/>
              <a:buFont typeface="Source Sans Pro"/>
              <a:buChar char="■"/>
              <a:defRPr>
                <a:solidFill>
                  <a:schemeClr val="lt2"/>
                </a:solidFill>
                <a:latin typeface="Source Sans Pro"/>
                <a:ea typeface="Source Sans Pro"/>
                <a:cs typeface="Source Sans Pro"/>
                <a:sym typeface="Source Sans Pr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latin typeface="Source Sans Pro"/>
                <a:ea typeface="Source Sans Pro"/>
                <a:cs typeface="Source Sans Pro"/>
                <a:sym typeface="Source Sans Pro"/>
              </a:defRPr>
            </a:lvl1pPr>
            <a:lvl2pPr lvl="1" algn="r">
              <a:buNone/>
              <a:defRPr sz="1000">
                <a:solidFill>
                  <a:schemeClr val="lt2"/>
                </a:solidFill>
                <a:latin typeface="Source Sans Pro"/>
                <a:ea typeface="Source Sans Pro"/>
                <a:cs typeface="Source Sans Pro"/>
                <a:sym typeface="Source Sans Pro"/>
              </a:defRPr>
            </a:lvl2pPr>
            <a:lvl3pPr lvl="2" algn="r">
              <a:buNone/>
              <a:defRPr sz="1000">
                <a:solidFill>
                  <a:schemeClr val="lt2"/>
                </a:solidFill>
                <a:latin typeface="Source Sans Pro"/>
                <a:ea typeface="Source Sans Pro"/>
                <a:cs typeface="Source Sans Pro"/>
                <a:sym typeface="Source Sans Pro"/>
              </a:defRPr>
            </a:lvl3pPr>
            <a:lvl4pPr lvl="3" algn="r">
              <a:buNone/>
              <a:defRPr sz="1000">
                <a:solidFill>
                  <a:schemeClr val="lt2"/>
                </a:solidFill>
                <a:latin typeface="Source Sans Pro"/>
                <a:ea typeface="Source Sans Pro"/>
                <a:cs typeface="Source Sans Pro"/>
                <a:sym typeface="Source Sans Pro"/>
              </a:defRPr>
            </a:lvl4pPr>
            <a:lvl5pPr lvl="4" algn="r">
              <a:buNone/>
              <a:defRPr sz="1000">
                <a:solidFill>
                  <a:schemeClr val="lt2"/>
                </a:solidFill>
                <a:latin typeface="Source Sans Pro"/>
                <a:ea typeface="Source Sans Pro"/>
                <a:cs typeface="Source Sans Pro"/>
                <a:sym typeface="Source Sans Pro"/>
              </a:defRPr>
            </a:lvl5pPr>
            <a:lvl6pPr lvl="5" algn="r">
              <a:buNone/>
              <a:defRPr sz="1000">
                <a:solidFill>
                  <a:schemeClr val="lt2"/>
                </a:solidFill>
                <a:latin typeface="Source Sans Pro"/>
                <a:ea typeface="Source Sans Pro"/>
                <a:cs typeface="Source Sans Pro"/>
                <a:sym typeface="Source Sans Pro"/>
              </a:defRPr>
            </a:lvl6pPr>
            <a:lvl7pPr lvl="6" algn="r">
              <a:buNone/>
              <a:defRPr sz="1000">
                <a:solidFill>
                  <a:schemeClr val="lt2"/>
                </a:solidFill>
                <a:latin typeface="Source Sans Pro"/>
                <a:ea typeface="Source Sans Pro"/>
                <a:cs typeface="Source Sans Pro"/>
                <a:sym typeface="Source Sans Pro"/>
              </a:defRPr>
            </a:lvl7pPr>
            <a:lvl8pPr lvl="7" algn="r">
              <a:buNone/>
              <a:defRPr sz="1000">
                <a:solidFill>
                  <a:schemeClr val="lt2"/>
                </a:solidFill>
                <a:latin typeface="Source Sans Pro"/>
                <a:ea typeface="Source Sans Pro"/>
                <a:cs typeface="Source Sans Pro"/>
                <a:sym typeface="Source Sans Pro"/>
              </a:defRPr>
            </a:lvl8pPr>
            <a:lvl9pPr lvl="8" algn="r">
              <a:buNone/>
              <a:defRPr sz="1000">
                <a:solidFill>
                  <a:schemeClr val="lt2"/>
                </a:solidFill>
                <a:latin typeface="Source Sans Pro"/>
                <a:ea typeface="Source Sans Pro"/>
                <a:cs typeface="Source Sans Pro"/>
                <a:sym typeface="Source Sans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law.cornell.edu/cfr/text/33/part-64" TargetMode="External"/><Relationship Id="rId4" Type="http://schemas.openxmlformats.org/officeDocument/2006/relationships/hyperlink" Target="https://www.law.cornell.edu/cfr/text/33/part-67" TargetMode="External"/><Relationship Id="rId5" Type="http://schemas.openxmlformats.org/officeDocument/2006/relationships/hyperlink" Target="https://www.law.cornell.edu/cfr/text/33/subchapter-J"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law.cornell.edu/cfr/text/33/part-70"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hyperlink" Target="https://www.allposters.com/-sp/Oil-Tanker-Passes-Through-Valdez-Narrows-with-Chugach-Mountains-Posters_i3990370_.htm" TargetMode="External"/><Relationship Id="rId4" Type="http://schemas.openxmlformats.org/officeDocument/2006/relationships/hyperlink" Target="https://www.carbonbrief.org/ocean-data-upgrade-confirms-pace-of-recent-warmin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hyperlink" Target="https://www.navcen.uscg.gov/pdf/AIS/CG_2554_Paton.pdf" TargetMode="External"/><Relationship Id="rId4" Type="http://schemas.openxmlformats.org/officeDocument/2006/relationships/hyperlink" Target="https://www.law.cornell.edu/cfr/text/33/part-66" TargetMode="External"/><Relationship Id="rId5" Type="http://schemas.openxmlformats.org/officeDocument/2006/relationships/hyperlink" Target="https://www.law.cornell.edu/cfr/text/33/66.01-50" TargetMode="External"/><Relationship Id="rId6" Type="http://schemas.openxmlformats.org/officeDocument/2006/relationships/hyperlink" Target="https://apps.oria.wa.gov/permithandbook/permitdetail/9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hyperlink" Target="https://www.law.cornell.edu/definitions/index.php?width=840&amp;height=800&amp;iframe=true&amp;def_id=56ff9b1af0847d5870f3f061d852e793&amp;term_occur=999&amp;term_src=Title:33:Chapter:I:Subchapter:C:Part:66:Subpart:66.01:66.01-5" TargetMode="External"/><Relationship Id="rId4" Type="http://schemas.openxmlformats.org/officeDocument/2006/relationships/hyperlink" Target="https://www.law.cornell.edu/definitions/index.php?width=840&amp;height=800&amp;iframe=true&amp;def_id=17e799865b5650852dcf5e11b82f4db1&amp;term_occur=999&amp;term_src=Title:33:Chapter:I:Subchapter:C:Part:66:Subpart:66.01:66.01-5" TargetMode="External"/><Relationship Id="rId5" Type="http://schemas.openxmlformats.org/officeDocument/2006/relationships/hyperlink" Target="https://www.law.cornell.edu/definitions/index.php?width=840&amp;height=800&amp;iframe=true&amp;def_id=56ff9b1af0847d5870f3f061d852e793&amp;term_occur=999&amp;term_src=Title:33:Chapter:I:Subchapter:C:Part:66:Subpart:66.01:66.01-5"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law.cornell.edu/definitions/index.php?width=840&amp;height=800&amp;iframe=true&amp;def_id=92517e17a1209ab5b3da4e3bf23ce1a6&amp;term_occur=999&amp;term_src=Title:33:Chapter:I:Subchapter:C:Part:66:Subpart:66.01:66.01-5" TargetMode="External"/><Relationship Id="rId4" Type="http://schemas.openxmlformats.org/officeDocument/2006/relationships/hyperlink" Target="https://www.law.cornell.edu/definitions/index.php?width=840&amp;height=800&amp;iframe=true&amp;def_id=92517e17a1209ab5b3da4e3bf23ce1a6&amp;term_occur=999&amp;term_src=Title:33:Chapter:I:Subchapter:C:Part:66:Subpart:66.01:66.01-5" TargetMode="External"/><Relationship Id="rId5" Type="http://schemas.openxmlformats.org/officeDocument/2006/relationships/hyperlink" Target="https://www.law.cornell.edu/definitions/index.php?width=840&amp;height=800&amp;iframe=true&amp;def_id=56ff9b1af0847d5870f3f061d852e793&amp;term_occur=999&amp;term_src=Title:33:Chapter:I:Subchapter:C:Part:66:Subpart:66.01:66.01-5"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hyperlink" Target="http://www.ecfr.gov/cgi-bin/text-idx?c=ecfr&amp;SID=58af5e728660ff0b1745532dab4252a4&amp;rgn=div5&amp;view=text&amp;node=33:1.0.1.3.26&amp;idno=33" TargetMode="External"/><Relationship Id="rId4" Type="http://schemas.openxmlformats.org/officeDocument/2006/relationships/hyperlink" Target="http://www.ecfr.gov/cgi-bin/text-idx?c=ecfr&amp;SID=58af5e728660ff0b1745532dab4252a4&amp;rgn=div5&amp;view=text&amp;node=33:1.0.1.3.27&amp;idno=33" TargetMode="External"/><Relationship Id="rId5" Type="http://schemas.openxmlformats.org/officeDocument/2006/relationships/hyperlink" Target="http://www.ecfr.gov/cgi-bin/text-idx?c=ecfr&amp;SID=58af5e728660ff0b1745532dab4252a4&amp;rgn=div5&amp;view=text&amp;node=33:1.0.1.3.29&amp;idno=33" TargetMode="External"/><Relationship Id="rId6" Type="http://schemas.openxmlformats.org/officeDocument/2006/relationships/hyperlink" Target="http://www.ecfr.gov/cgi-bin/text-idx?c=ecfr&amp;SID=58af5e728660ff0b1745532dab4252a4&amp;rgn=div5&amp;view=text&amp;node=33:1.0.1.3.28&amp;idno=33"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7" name="Shape 57"/>
        <p:cNvGrpSpPr/>
        <p:nvPr/>
      </p:nvGrpSpPr>
      <p:grpSpPr>
        <a:xfrm>
          <a:off x="0" y="0"/>
          <a:ext cx="0" cy="0"/>
          <a:chOff x="0" y="0"/>
          <a:chExt cx="0" cy="0"/>
        </a:xfrm>
      </p:grpSpPr>
      <p:sp>
        <p:nvSpPr>
          <p:cNvPr id="58" name="Google Shape;58;p13"/>
          <p:cNvSpPr txBox="1"/>
          <p:nvPr>
            <p:ph type="ctrTitle"/>
          </p:nvPr>
        </p:nvSpPr>
        <p:spPr>
          <a:xfrm>
            <a:off x="485875" y="264475"/>
            <a:ext cx="8183700" cy="1473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USCG Application for Private Aids to Navigation</a:t>
            </a:r>
            <a:endParaRPr/>
          </a:p>
        </p:txBody>
      </p:sp>
      <p:sp>
        <p:nvSpPr>
          <p:cNvPr id="59" name="Google Shape;59;p13"/>
          <p:cNvSpPr txBox="1"/>
          <p:nvPr>
            <p:ph idx="1" type="subTitle"/>
          </p:nvPr>
        </p:nvSpPr>
        <p:spPr>
          <a:xfrm>
            <a:off x="485875" y="1738075"/>
            <a:ext cx="8183700" cy="861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ENVE F644 Spring 2020</a:t>
            </a:r>
            <a:endParaRPr/>
          </a:p>
          <a:p>
            <a:pPr indent="0" lvl="0" marL="0" rtl="0" algn="l">
              <a:spcBef>
                <a:spcPts val="0"/>
              </a:spcBef>
              <a:spcAft>
                <a:spcPts val="0"/>
              </a:spcAft>
              <a:buNone/>
            </a:pPr>
            <a:r>
              <a:rPr lang="en"/>
              <a:t>MaLinda Malenfant</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485875" y="1853525"/>
            <a:ext cx="8183700" cy="785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Approvals</a:t>
            </a:r>
            <a:endParaRPr/>
          </a:p>
        </p:txBody>
      </p:sp>
      <p:sp>
        <p:nvSpPr>
          <p:cNvPr id="114" name="Google Shape;114;p22"/>
          <p:cNvSpPr txBox="1"/>
          <p:nvPr/>
        </p:nvSpPr>
        <p:spPr>
          <a:xfrm>
            <a:off x="108125" y="2795725"/>
            <a:ext cx="8927700" cy="211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FFFFFF"/>
                </a:solidFill>
                <a:latin typeface="Source Sans Pro"/>
                <a:ea typeface="Source Sans Pro"/>
                <a:cs typeface="Source Sans Pro"/>
                <a:sym typeface="Source Sans Pro"/>
              </a:rPr>
              <a:t>Any fixed structures are altered or placed in the navigable waters of the US, the US Army Corps of Engineers , District Engineer must be notified and approve of the aid.</a:t>
            </a:r>
            <a:endParaRPr sz="1800">
              <a:solidFill>
                <a:srgbClr val="FFFFFF"/>
              </a:solidFill>
              <a:latin typeface="Source Sans Pro"/>
              <a:ea typeface="Source Sans Pro"/>
              <a:cs typeface="Source Sans Pro"/>
              <a:sym typeface="Source Sans Pro"/>
            </a:endParaRPr>
          </a:p>
          <a:p>
            <a:pPr indent="0" lvl="0" marL="0" rtl="0" algn="l">
              <a:spcBef>
                <a:spcPts val="0"/>
              </a:spcBef>
              <a:spcAft>
                <a:spcPts val="0"/>
              </a:spcAft>
              <a:buNone/>
            </a:pPr>
            <a:r>
              <a:t/>
            </a:r>
            <a:endParaRPr sz="1800">
              <a:solidFill>
                <a:srgbClr val="FFFFFF"/>
              </a:solidFill>
              <a:latin typeface="Source Sans Pro"/>
              <a:ea typeface="Source Sans Pro"/>
              <a:cs typeface="Source Sans Pro"/>
              <a:sym typeface="Source Sans Pro"/>
            </a:endParaRPr>
          </a:p>
          <a:p>
            <a:pPr indent="0" lvl="0" marL="0" rtl="0" algn="l">
              <a:spcBef>
                <a:spcPts val="0"/>
              </a:spcBef>
              <a:spcAft>
                <a:spcPts val="0"/>
              </a:spcAft>
              <a:buNone/>
            </a:pPr>
            <a:r>
              <a:rPr lang="en" sz="1800">
                <a:solidFill>
                  <a:srgbClr val="FFFFFF"/>
                </a:solidFill>
                <a:latin typeface="Source Sans Pro"/>
                <a:ea typeface="Source Sans Pro"/>
                <a:cs typeface="Source Sans Pro"/>
                <a:sym typeface="Source Sans Pro"/>
              </a:rPr>
              <a:t>Then the </a:t>
            </a:r>
            <a:r>
              <a:rPr lang="en" sz="1800">
                <a:solidFill>
                  <a:srgbClr val="FFFFFF"/>
                </a:solidFill>
                <a:latin typeface="Source Sans Pro"/>
                <a:ea typeface="Source Sans Pro"/>
                <a:cs typeface="Source Sans Pro"/>
                <a:sym typeface="Source Sans Pro"/>
              </a:rPr>
              <a:t>Commandant</a:t>
            </a:r>
            <a:r>
              <a:rPr lang="en" sz="1800">
                <a:solidFill>
                  <a:srgbClr val="FFFFFF"/>
                </a:solidFill>
                <a:latin typeface="Source Sans Pro"/>
                <a:ea typeface="Source Sans Pro"/>
                <a:cs typeface="Source Sans Pro"/>
                <a:sym typeface="Source Sans Pro"/>
              </a:rPr>
              <a:t> of the United States Coast </a:t>
            </a:r>
            <a:r>
              <a:rPr lang="en" sz="1800">
                <a:solidFill>
                  <a:srgbClr val="FFFFFF"/>
                </a:solidFill>
                <a:latin typeface="Source Sans Pro"/>
                <a:ea typeface="Source Sans Pro"/>
                <a:cs typeface="Source Sans Pro"/>
                <a:sym typeface="Source Sans Pro"/>
              </a:rPr>
              <a:t>Guard</a:t>
            </a:r>
            <a:r>
              <a:rPr lang="en" sz="1800">
                <a:solidFill>
                  <a:srgbClr val="FFFFFF"/>
                </a:solidFill>
                <a:latin typeface="Source Sans Pro"/>
                <a:ea typeface="Source Sans Pro"/>
                <a:cs typeface="Source Sans Pro"/>
                <a:sym typeface="Source Sans Pro"/>
              </a:rPr>
              <a:t> for your specific location must be notified and approve the before mentioned application, in all cases except the exceptions.</a:t>
            </a:r>
            <a:endParaRPr sz="1800">
              <a:solidFill>
                <a:srgbClr val="FFFFFF"/>
              </a:solidFill>
              <a:latin typeface="Source Sans Pro"/>
              <a:ea typeface="Source Sans Pro"/>
              <a:cs typeface="Source Sans Pro"/>
              <a:sym typeface="Source Sans Pro"/>
            </a:endParaRPr>
          </a:p>
          <a:p>
            <a:pPr indent="0" lvl="0" marL="0" rtl="0" algn="l">
              <a:spcBef>
                <a:spcPts val="0"/>
              </a:spcBef>
              <a:spcAft>
                <a:spcPts val="0"/>
              </a:spcAft>
              <a:buNone/>
            </a:pPr>
            <a:r>
              <a:t/>
            </a:r>
            <a:endParaRPr sz="1800">
              <a:solidFill>
                <a:srgbClr val="FFFFFF"/>
              </a:solidFill>
              <a:latin typeface="Source Sans Pro"/>
              <a:ea typeface="Source Sans Pro"/>
              <a:cs typeface="Source Sans Pro"/>
              <a:sym typeface="Source Sans Pro"/>
            </a:endParaRPr>
          </a:p>
          <a:p>
            <a:pPr indent="0" lvl="0" marL="0" rtl="0" algn="l">
              <a:spcBef>
                <a:spcPts val="0"/>
              </a:spcBef>
              <a:spcAft>
                <a:spcPts val="0"/>
              </a:spcAft>
              <a:buNone/>
            </a:pPr>
            <a:r>
              <a:rPr lang="en" sz="1800">
                <a:solidFill>
                  <a:srgbClr val="FFFFFF"/>
                </a:solidFill>
                <a:latin typeface="Source Sans Pro"/>
                <a:ea typeface="Source Sans Pro"/>
                <a:cs typeface="Source Sans Pro"/>
                <a:sym typeface="Source Sans Pro"/>
              </a:rPr>
              <a:t>*The Corps only has to approve fixed structures*</a:t>
            </a:r>
            <a:endParaRPr sz="1800">
              <a:solidFill>
                <a:srgbClr val="FFFFFF"/>
              </a:solidFill>
              <a:latin typeface="Source Sans Pro"/>
              <a:ea typeface="Source Sans Pro"/>
              <a:cs typeface="Source Sans Pro"/>
              <a:sym typeface="Source Sans Pro"/>
            </a:endParaRPr>
          </a:p>
        </p:txBody>
      </p:sp>
      <p:pic>
        <p:nvPicPr>
          <p:cNvPr descr="Ocean data upgrade confirms pace of recent warming | Carbon Brief" id="115" name="Google Shape;115;p22"/>
          <p:cNvPicPr preferRelativeResize="0"/>
          <p:nvPr/>
        </p:nvPicPr>
        <p:blipFill>
          <a:blip r:embed="rId3">
            <a:alphaModFix/>
          </a:blip>
          <a:stretch>
            <a:fillRect/>
          </a:stretch>
        </p:blipFill>
        <p:spPr>
          <a:xfrm>
            <a:off x="108125" y="-1161525"/>
            <a:ext cx="8927750" cy="30150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Google Shape;120;p23"/>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Existing structures</a:t>
            </a:r>
            <a:endParaRPr/>
          </a:p>
        </p:txBody>
      </p:sp>
      <p:sp>
        <p:nvSpPr>
          <p:cNvPr id="121" name="Google Shape;121;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b="1" lang="en">
                <a:solidFill>
                  <a:srgbClr val="000000"/>
                </a:solidFill>
                <a:latin typeface="Verdana"/>
                <a:ea typeface="Verdana"/>
                <a:cs typeface="Verdana"/>
                <a:sym typeface="Verdana"/>
              </a:rPr>
              <a:t>§ 66.01-40 Exemptions.</a:t>
            </a:r>
            <a:endParaRPr b="1">
              <a:solidFill>
                <a:srgbClr val="000000"/>
              </a:solidFill>
              <a:latin typeface="Verdana"/>
              <a:ea typeface="Verdana"/>
              <a:cs typeface="Verdana"/>
              <a:sym typeface="Verdana"/>
            </a:endParaRPr>
          </a:p>
          <a:p>
            <a:pPr indent="0" lvl="0" marL="0" rtl="0" algn="l">
              <a:spcBef>
                <a:spcPts val="800"/>
              </a:spcBef>
              <a:spcAft>
                <a:spcPts val="0"/>
              </a:spcAft>
              <a:buClr>
                <a:schemeClr val="dk2"/>
              </a:buClr>
              <a:buSzPts val="1100"/>
              <a:buFont typeface="Arial"/>
              <a:buNone/>
            </a:pPr>
            <a:r>
              <a:rPr b="1" lang="en">
                <a:solidFill>
                  <a:srgbClr val="000000"/>
                </a:solidFill>
                <a:latin typeface="Verdana"/>
                <a:ea typeface="Verdana"/>
                <a:cs typeface="Verdana"/>
                <a:sym typeface="Verdana"/>
              </a:rPr>
              <a:t>(a)</a:t>
            </a:r>
            <a:r>
              <a:rPr lang="en">
                <a:solidFill>
                  <a:srgbClr val="000000"/>
                </a:solidFill>
                <a:latin typeface="Verdana"/>
                <a:ea typeface="Verdana"/>
                <a:cs typeface="Verdana"/>
                <a:sym typeface="Verdana"/>
              </a:rPr>
              <a:t> Nothing in the preceding sections of this subpart shall be construed to interfere with or nullify the requirements of existing laws and regulations pertaining to the marking of structures, vessels and other obstructions sunken in waters subject to the jurisdiction of the United States (</a:t>
            </a:r>
            <a:r>
              <a:rPr lang="en">
                <a:solidFill>
                  <a:srgbClr val="000000"/>
                </a:solidFill>
                <a:uFill>
                  <a:noFill/>
                </a:uFill>
                <a:latin typeface="Verdana"/>
                <a:ea typeface="Verdana"/>
                <a:cs typeface="Verdana"/>
                <a:sym typeface="Verdana"/>
                <a:hlinkClick r:id="rId3"/>
              </a:rPr>
              <a:t>Part 64</a:t>
            </a:r>
            <a:r>
              <a:rPr lang="en">
                <a:solidFill>
                  <a:srgbClr val="000000"/>
                </a:solidFill>
                <a:latin typeface="Verdana"/>
                <a:ea typeface="Verdana"/>
                <a:cs typeface="Verdana"/>
                <a:sym typeface="Verdana"/>
              </a:rPr>
              <a:t> of this subchapter), the marking of artificial islands and structures which are erected on or over the seabed and subsoil of the Outer Continental Shelf (</a:t>
            </a:r>
            <a:r>
              <a:rPr lang="en">
                <a:solidFill>
                  <a:srgbClr val="000000"/>
                </a:solidFill>
                <a:uFill>
                  <a:noFill/>
                </a:uFill>
                <a:latin typeface="Verdana"/>
                <a:ea typeface="Verdana"/>
                <a:cs typeface="Verdana"/>
                <a:sym typeface="Verdana"/>
                <a:hlinkClick r:id="rId4"/>
              </a:rPr>
              <a:t>Part 67</a:t>
            </a:r>
            <a:r>
              <a:rPr lang="en">
                <a:solidFill>
                  <a:srgbClr val="000000"/>
                </a:solidFill>
                <a:latin typeface="Verdana"/>
                <a:ea typeface="Verdana"/>
                <a:cs typeface="Verdana"/>
                <a:sym typeface="Verdana"/>
              </a:rPr>
              <a:t> of this subchapter), or the lighting of bridges over navigable waters of the United States (</a:t>
            </a:r>
            <a:r>
              <a:rPr lang="en">
                <a:solidFill>
                  <a:srgbClr val="000000"/>
                </a:solidFill>
                <a:uFill>
                  <a:noFill/>
                </a:uFill>
                <a:latin typeface="Verdana"/>
                <a:ea typeface="Verdana"/>
                <a:cs typeface="Verdana"/>
                <a:sym typeface="Verdana"/>
                <a:hlinkClick r:id="rId5"/>
              </a:rPr>
              <a:t>Subchapter J</a:t>
            </a:r>
            <a:r>
              <a:rPr lang="en">
                <a:solidFill>
                  <a:srgbClr val="000000"/>
                </a:solidFill>
                <a:latin typeface="Verdana"/>
                <a:ea typeface="Verdana"/>
                <a:cs typeface="Verdana"/>
                <a:sym typeface="Verdana"/>
              </a:rPr>
              <a:t> of this subchapter)</a:t>
            </a:r>
            <a:endParaRPr>
              <a:solidFill>
                <a:srgbClr val="000000"/>
              </a:solidFill>
              <a:latin typeface="Verdana"/>
              <a:ea typeface="Verdana"/>
              <a:cs typeface="Verdana"/>
              <a:sym typeface="Verdana"/>
            </a:endParaRPr>
          </a:p>
          <a:p>
            <a:pPr indent="0" lvl="0" marL="0" rtl="0" algn="l">
              <a:spcBef>
                <a:spcPts val="800"/>
              </a:spcBef>
              <a:spcAft>
                <a:spcPts val="16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4"/>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Protection</a:t>
            </a:r>
            <a:endParaRPr/>
          </a:p>
        </p:txBody>
      </p:sp>
      <p:sp>
        <p:nvSpPr>
          <p:cNvPr id="127" name="Google Shape;127;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b="1" lang="en">
                <a:solidFill>
                  <a:srgbClr val="000000"/>
                </a:solidFill>
                <a:latin typeface="Verdana"/>
                <a:ea typeface="Verdana"/>
                <a:cs typeface="Verdana"/>
                <a:sym typeface="Verdana"/>
              </a:rPr>
              <a:t>§ 66.01-50 Protection of private aids to navigation.</a:t>
            </a:r>
            <a:endParaRPr b="1">
              <a:solidFill>
                <a:srgbClr val="000000"/>
              </a:solidFill>
              <a:latin typeface="Verdana"/>
              <a:ea typeface="Verdana"/>
              <a:cs typeface="Verdana"/>
              <a:sym typeface="Verdana"/>
            </a:endParaRPr>
          </a:p>
          <a:p>
            <a:pPr indent="0" lvl="0" marL="0" rtl="0" algn="l">
              <a:spcBef>
                <a:spcPts val="0"/>
              </a:spcBef>
              <a:spcAft>
                <a:spcPts val="0"/>
              </a:spcAft>
              <a:buNone/>
            </a:pPr>
            <a:r>
              <a:rPr lang="en">
                <a:solidFill>
                  <a:srgbClr val="000000"/>
                </a:solidFill>
                <a:latin typeface="Verdana"/>
                <a:ea typeface="Verdana"/>
                <a:cs typeface="Verdana"/>
                <a:sym typeface="Verdana"/>
              </a:rPr>
              <a:t>Private aids to navigation lawfully maintained under these regulations are entitled to the same protection against interference or obstruction as is afforded by law to Coast Guard aids to navigation (</a:t>
            </a:r>
            <a:r>
              <a:rPr lang="en">
                <a:solidFill>
                  <a:srgbClr val="000000"/>
                </a:solidFill>
                <a:uFill>
                  <a:noFill/>
                </a:uFill>
                <a:latin typeface="Verdana"/>
                <a:ea typeface="Verdana"/>
                <a:cs typeface="Verdana"/>
                <a:sym typeface="Verdana"/>
                <a:hlinkClick r:id="rId3"/>
              </a:rPr>
              <a:t>Part 70</a:t>
            </a:r>
            <a:r>
              <a:rPr lang="en">
                <a:solidFill>
                  <a:srgbClr val="000000"/>
                </a:solidFill>
                <a:latin typeface="Verdana"/>
                <a:ea typeface="Verdana"/>
                <a:cs typeface="Verdana"/>
                <a:sym typeface="Verdana"/>
              </a:rPr>
              <a:t> of this subchapter). If interference or obstruction occurs, a prompt report containing all the evidence available should be made to the Commander of the Coast Guard District in which the aids are located.</a:t>
            </a:r>
            <a:endParaRPr>
              <a:solidFill>
                <a:srgbClr val="000000"/>
              </a:solidFill>
              <a:latin typeface="Verdana"/>
              <a:ea typeface="Verdana"/>
              <a:cs typeface="Verdana"/>
              <a:sym typeface="Verdana"/>
            </a:endParaRPr>
          </a:p>
          <a:p>
            <a:pPr indent="0" lvl="0" marL="0" rtl="0" algn="l">
              <a:spcBef>
                <a:spcPts val="800"/>
              </a:spcBef>
              <a:spcAft>
                <a:spcPts val="0"/>
              </a:spcAft>
              <a:buNone/>
            </a:pPr>
            <a:r>
              <a:t/>
            </a:r>
            <a:endParaRPr>
              <a:solidFill>
                <a:srgbClr val="000000"/>
              </a:solidFill>
              <a:latin typeface="Verdana"/>
              <a:ea typeface="Verdana"/>
              <a:cs typeface="Verdana"/>
              <a:sym typeface="Verdana"/>
            </a:endParaRPr>
          </a:p>
          <a:p>
            <a:pPr indent="0" lvl="0" marL="0" rtl="0" algn="l">
              <a:spcBef>
                <a:spcPts val="800"/>
              </a:spcBef>
              <a:spcAft>
                <a:spcPts val="0"/>
              </a:spcAft>
              <a:buClr>
                <a:schemeClr val="dk2"/>
              </a:buClr>
              <a:buSzPts val="1100"/>
              <a:buFont typeface="Arial"/>
              <a:buNone/>
            </a:pPr>
            <a:r>
              <a:rPr lang="en">
                <a:solidFill>
                  <a:srgbClr val="000000"/>
                </a:solidFill>
                <a:latin typeface="Verdana"/>
                <a:ea typeface="Verdana"/>
                <a:cs typeface="Verdana"/>
                <a:sym typeface="Verdana"/>
              </a:rPr>
              <a:t>If report is sent, penalties may be made by the Coast </a:t>
            </a:r>
            <a:r>
              <a:rPr lang="en">
                <a:solidFill>
                  <a:srgbClr val="000000"/>
                </a:solidFill>
                <a:latin typeface="Verdana"/>
                <a:ea typeface="Verdana"/>
                <a:cs typeface="Verdana"/>
                <a:sym typeface="Verdana"/>
              </a:rPr>
              <a:t>Guard</a:t>
            </a:r>
            <a:r>
              <a:rPr lang="en">
                <a:solidFill>
                  <a:srgbClr val="000000"/>
                </a:solidFill>
                <a:latin typeface="Verdana"/>
                <a:ea typeface="Verdana"/>
                <a:cs typeface="Verdana"/>
                <a:sym typeface="Verdana"/>
              </a:rPr>
              <a:t> to the appropriate parties.</a:t>
            </a:r>
            <a:endParaRPr>
              <a:solidFill>
                <a:srgbClr val="000000"/>
              </a:solidFill>
              <a:latin typeface="Verdana"/>
              <a:ea typeface="Verdana"/>
              <a:cs typeface="Verdana"/>
              <a:sym typeface="Verdana"/>
            </a:endParaRPr>
          </a:p>
          <a:p>
            <a:pPr indent="0" lvl="0" marL="0" rtl="0" algn="l">
              <a:spcBef>
                <a:spcPts val="80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p25"/>
          <p:cNvSpPr txBox="1"/>
          <p:nvPr>
            <p:ph type="title"/>
          </p:nvPr>
        </p:nvSpPr>
        <p:spPr>
          <a:xfrm>
            <a:off x="311700" y="743001"/>
            <a:ext cx="8520600" cy="2006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3600"/>
              <a:t>Thank you</a:t>
            </a:r>
            <a:endParaRPr sz="3600"/>
          </a:p>
        </p:txBody>
      </p:sp>
      <p:sp>
        <p:nvSpPr>
          <p:cNvPr id="133" name="Google Shape;133;p25"/>
          <p:cNvSpPr txBox="1"/>
          <p:nvPr>
            <p:ph idx="1" type="body"/>
          </p:nvPr>
        </p:nvSpPr>
        <p:spPr>
          <a:xfrm>
            <a:off x="311700" y="2845182"/>
            <a:ext cx="8520600" cy="1300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Questions?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7" name="Shape 137"/>
        <p:cNvGrpSpPr/>
        <p:nvPr/>
      </p:nvGrpSpPr>
      <p:grpSpPr>
        <a:xfrm>
          <a:off x="0" y="0"/>
          <a:ext cx="0" cy="0"/>
          <a:chOff x="0" y="0"/>
          <a:chExt cx="0" cy="0"/>
        </a:xfrm>
      </p:grpSpPr>
      <p:sp>
        <p:nvSpPr>
          <p:cNvPr id="138" name="Google Shape;138;p26"/>
          <p:cNvSpPr txBox="1"/>
          <p:nvPr>
            <p:ph type="title"/>
          </p:nvPr>
        </p:nvSpPr>
        <p:spPr>
          <a:xfrm>
            <a:off x="490250" y="1374700"/>
            <a:ext cx="8128500" cy="3242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800" u="sng">
                <a:solidFill>
                  <a:schemeClr val="hlink"/>
                </a:solidFill>
                <a:hlinkClick r:id="rId3"/>
              </a:rPr>
              <a:t>https://www.allposters.com/-sp/Oil-Tanker-Passes-Through-Valdez-Narrows-with-Chugach-Mountains-Posters_i3990370_.htm</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 sz="1800" u="sng">
                <a:solidFill>
                  <a:schemeClr val="hlink"/>
                </a:solidFill>
                <a:hlinkClick r:id="rId4"/>
              </a:rPr>
              <a:t>https://www.carbonbrief.org/ocean-data-upgrade-confirms-pace-of-recent-warming</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p:txBody>
      </p:sp>
      <p:sp>
        <p:nvSpPr>
          <p:cNvPr id="139" name="Google Shape;139;p26"/>
          <p:cNvSpPr txBox="1"/>
          <p:nvPr/>
        </p:nvSpPr>
        <p:spPr>
          <a:xfrm>
            <a:off x="432475" y="154450"/>
            <a:ext cx="7120500" cy="63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600">
                <a:solidFill>
                  <a:srgbClr val="FFFFFF"/>
                </a:solidFill>
                <a:latin typeface="Source Sans Pro"/>
                <a:ea typeface="Source Sans Pro"/>
                <a:cs typeface="Source Sans Pro"/>
                <a:sym typeface="Source Sans Pro"/>
              </a:rPr>
              <a:t>Pictures used</a:t>
            </a:r>
            <a:endParaRPr sz="3600">
              <a:solidFill>
                <a:srgbClr val="FFFFFF"/>
              </a:solidFill>
              <a:latin typeface="Source Sans Pro"/>
              <a:ea typeface="Source Sans Pro"/>
              <a:cs typeface="Source Sans Pro"/>
              <a:sym typeface="Source Sans Pr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7"/>
          <p:cNvSpPr txBox="1"/>
          <p:nvPr/>
        </p:nvSpPr>
        <p:spPr>
          <a:xfrm>
            <a:off x="432475" y="154450"/>
            <a:ext cx="7923900" cy="664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600">
                <a:solidFill>
                  <a:srgbClr val="FFFFFF"/>
                </a:solidFill>
                <a:latin typeface="Source Sans Pro"/>
                <a:ea typeface="Source Sans Pro"/>
                <a:cs typeface="Source Sans Pro"/>
                <a:sym typeface="Source Sans Pro"/>
              </a:rPr>
              <a:t>Works cited</a:t>
            </a:r>
            <a:endParaRPr sz="3600">
              <a:solidFill>
                <a:srgbClr val="FFFFFF"/>
              </a:solidFill>
              <a:latin typeface="Source Sans Pro"/>
              <a:ea typeface="Source Sans Pro"/>
              <a:cs typeface="Source Sans Pro"/>
              <a:sym typeface="Source Sans Pro"/>
            </a:endParaRPr>
          </a:p>
        </p:txBody>
      </p:sp>
      <p:sp>
        <p:nvSpPr>
          <p:cNvPr id="145" name="Google Shape;145;p27"/>
          <p:cNvSpPr txBox="1"/>
          <p:nvPr/>
        </p:nvSpPr>
        <p:spPr>
          <a:xfrm>
            <a:off x="293475" y="834075"/>
            <a:ext cx="8510700" cy="3984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latin typeface="Source Sans Pro"/>
                <a:ea typeface="Source Sans Pro"/>
                <a:cs typeface="Source Sans Pro"/>
                <a:sym typeface="Source Sans Pro"/>
                <a:hlinkClick r:id="rId3"/>
              </a:rPr>
              <a:t>https://www.navcen.uscg.gov/pdf/AIS/CG_2554_Paton.pdf</a:t>
            </a:r>
            <a:endParaRPr>
              <a:latin typeface="Source Sans Pro"/>
              <a:ea typeface="Source Sans Pro"/>
              <a:cs typeface="Source Sans Pro"/>
              <a:sym typeface="Source Sans Pro"/>
            </a:endParaRPr>
          </a:p>
          <a:p>
            <a:pPr indent="0" lvl="0" marL="0" rtl="0" algn="l">
              <a:spcBef>
                <a:spcPts val="0"/>
              </a:spcBef>
              <a:spcAft>
                <a:spcPts val="0"/>
              </a:spcAft>
              <a:buNone/>
            </a:pPr>
            <a:r>
              <a:t/>
            </a:r>
            <a:endParaRPr>
              <a:latin typeface="Source Sans Pro"/>
              <a:ea typeface="Source Sans Pro"/>
              <a:cs typeface="Source Sans Pro"/>
              <a:sym typeface="Source Sans Pro"/>
            </a:endParaRPr>
          </a:p>
          <a:p>
            <a:pPr indent="0" lvl="0" marL="0" rtl="0" algn="l">
              <a:spcBef>
                <a:spcPts val="0"/>
              </a:spcBef>
              <a:spcAft>
                <a:spcPts val="0"/>
              </a:spcAft>
              <a:buNone/>
            </a:pPr>
            <a:r>
              <a:rPr lang="en" u="sng">
                <a:solidFill>
                  <a:schemeClr val="hlink"/>
                </a:solidFill>
                <a:latin typeface="Source Sans Pro"/>
                <a:ea typeface="Source Sans Pro"/>
                <a:cs typeface="Source Sans Pro"/>
                <a:sym typeface="Source Sans Pro"/>
                <a:hlinkClick r:id="rId4"/>
              </a:rPr>
              <a:t>https://www.law.cornell.edu/cfr/text/33/part-66</a:t>
            </a:r>
            <a:endParaRPr>
              <a:latin typeface="Source Sans Pro"/>
              <a:ea typeface="Source Sans Pro"/>
              <a:cs typeface="Source Sans Pro"/>
              <a:sym typeface="Source Sans Pro"/>
            </a:endParaRPr>
          </a:p>
          <a:p>
            <a:pPr indent="0" lvl="0" marL="0" rtl="0" algn="l">
              <a:spcBef>
                <a:spcPts val="0"/>
              </a:spcBef>
              <a:spcAft>
                <a:spcPts val="0"/>
              </a:spcAft>
              <a:buNone/>
            </a:pPr>
            <a:r>
              <a:t/>
            </a:r>
            <a:endParaRPr>
              <a:latin typeface="Source Sans Pro"/>
              <a:ea typeface="Source Sans Pro"/>
              <a:cs typeface="Source Sans Pro"/>
              <a:sym typeface="Source Sans Pro"/>
            </a:endParaRPr>
          </a:p>
          <a:p>
            <a:pPr indent="0" lvl="0" marL="0" rtl="0" algn="l">
              <a:spcBef>
                <a:spcPts val="0"/>
              </a:spcBef>
              <a:spcAft>
                <a:spcPts val="0"/>
              </a:spcAft>
              <a:buNone/>
            </a:pPr>
            <a:r>
              <a:rPr lang="en" u="sng">
                <a:solidFill>
                  <a:schemeClr val="hlink"/>
                </a:solidFill>
                <a:latin typeface="Source Sans Pro"/>
                <a:ea typeface="Source Sans Pro"/>
                <a:cs typeface="Source Sans Pro"/>
                <a:sym typeface="Source Sans Pro"/>
                <a:hlinkClick r:id="rId5"/>
              </a:rPr>
              <a:t>https://www.law.cornell.edu/cfr/text/33/66.01-50</a:t>
            </a:r>
            <a:endParaRPr>
              <a:latin typeface="Source Sans Pro"/>
              <a:ea typeface="Source Sans Pro"/>
              <a:cs typeface="Source Sans Pro"/>
              <a:sym typeface="Source Sans Pro"/>
            </a:endParaRPr>
          </a:p>
          <a:p>
            <a:pPr indent="0" lvl="0" marL="0" rtl="0" algn="l">
              <a:spcBef>
                <a:spcPts val="0"/>
              </a:spcBef>
              <a:spcAft>
                <a:spcPts val="0"/>
              </a:spcAft>
              <a:buNone/>
            </a:pPr>
            <a:r>
              <a:t/>
            </a:r>
            <a:endParaRPr>
              <a:latin typeface="Source Sans Pro"/>
              <a:ea typeface="Source Sans Pro"/>
              <a:cs typeface="Source Sans Pro"/>
              <a:sym typeface="Source Sans Pro"/>
            </a:endParaRPr>
          </a:p>
          <a:p>
            <a:pPr indent="0" lvl="0" marL="0" rtl="0" algn="l">
              <a:spcBef>
                <a:spcPts val="0"/>
              </a:spcBef>
              <a:spcAft>
                <a:spcPts val="0"/>
              </a:spcAft>
              <a:buNone/>
            </a:pPr>
            <a:r>
              <a:rPr lang="en" u="sng">
                <a:solidFill>
                  <a:schemeClr val="hlink"/>
                </a:solidFill>
                <a:latin typeface="Source Sans Pro"/>
                <a:ea typeface="Source Sans Pro"/>
                <a:cs typeface="Source Sans Pro"/>
                <a:sym typeface="Source Sans Pro"/>
                <a:hlinkClick r:id="rId6"/>
              </a:rPr>
              <a:t>https://apps.oria.wa.gov/permithandbook/permitdetail/98</a:t>
            </a:r>
            <a:endParaRPr>
              <a:latin typeface="Source Sans Pro"/>
              <a:ea typeface="Source Sans Pro"/>
              <a:cs typeface="Source Sans Pro"/>
              <a:sym typeface="Source Sans Pro"/>
            </a:endParaRPr>
          </a:p>
          <a:p>
            <a:pPr indent="0" lvl="0" marL="0" rtl="0" algn="l">
              <a:spcBef>
                <a:spcPts val="0"/>
              </a:spcBef>
              <a:spcAft>
                <a:spcPts val="0"/>
              </a:spcAft>
              <a:buNone/>
            </a:pPr>
            <a:r>
              <a:t/>
            </a:r>
            <a:endParaRPr>
              <a:latin typeface="Source Sans Pro"/>
              <a:ea typeface="Source Sans Pro"/>
              <a:cs typeface="Source Sans Pro"/>
              <a:sym typeface="Source Sans Pro"/>
            </a:endParaRPr>
          </a:p>
          <a:p>
            <a:pPr indent="0" lvl="0" marL="0" rtl="0" algn="l">
              <a:spcBef>
                <a:spcPts val="0"/>
              </a:spcBef>
              <a:spcAft>
                <a:spcPts val="0"/>
              </a:spcAft>
              <a:buNone/>
            </a:pPr>
            <a:r>
              <a:t/>
            </a:r>
            <a:endParaRPr>
              <a:latin typeface="Source Sans Pro"/>
              <a:ea typeface="Source Sans Pro"/>
              <a:cs typeface="Source Sans Pro"/>
              <a:sym typeface="Source Sans Pr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3" name="Shape 63"/>
        <p:cNvGrpSpPr/>
        <p:nvPr/>
      </p:nvGrpSpPr>
      <p:grpSpPr>
        <a:xfrm>
          <a:off x="0" y="0"/>
          <a:ext cx="0" cy="0"/>
          <a:chOff x="0" y="0"/>
          <a:chExt cx="0" cy="0"/>
        </a:xfrm>
      </p:grpSpPr>
      <p:sp>
        <p:nvSpPr>
          <p:cNvPr id="64" name="Google Shape;64;p14"/>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33 CFR Part 66 - Private Aids to Navigation</a:t>
            </a:r>
            <a:endParaRPr/>
          </a:p>
        </p:txBody>
      </p:sp>
      <p:sp>
        <p:nvSpPr>
          <p:cNvPr id="65" name="Google Shape;65;p14"/>
          <p:cNvSpPr txBox="1"/>
          <p:nvPr>
            <p:ph idx="1" type="body"/>
          </p:nvPr>
        </p:nvSpPr>
        <p:spPr>
          <a:xfrm>
            <a:off x="311700" y="982575"/>
            <a:ext cx="8520600" cy="623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100"/>
              <a:t>Code of Federal Regulations</a:t>
            </a:r>
            <a:endParaRPr sz="2100"/>
          </a:p>
        </p:txBody>
      </p:sp>
      <p:sp>
        <p:nvSpPr>
          <p:cNvPr id="66" name="Google Shape;66;p14"/>
          <p:cNvSpPr txBox="1"/>
          <p:nvPr/>
        </p:nvSpPr>
        <p:spPr>
          <a:xfrm>
            <a:off x="432475" y="1529150"/>
            <a:ext cx="4772700" cy="342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latin typeface="Source Sans Pro"/>
                <a:ea typeface="Source Sans Pro"/>
                <a:cs typeface="Source Sans Pro"/>
                <a:sym typeface="Source Sans Pro"/>
              </a:rPr>
              <a:t>PURPOSE</a:t>
            </a:r>
            <a:endParaRPr sz="1800">
              <a:latin typeface="Source Sans Pro"/>
              <a:ea typeface="Source Sans Pro"/>
              <a:cs typeface="Source Sans Pro"/>
              <a:sym typeface="Source Sans Pro"/>
            </a:endParaRPr>
          </a:p>
          <a:p>
            <a:pPr indent="0" lvl="0" marL="0" rtl="0" algn="l">
              <a:spcBef>
                <a:spcPts val="0"/>
              </a:spcBef>
              <a:spcAft>
                <a:spcPts val="0"/>
              </a:spcAft>
              <a:buNone/>
            </a:pPr>
            <a:r>
              <a:rPr lang="en" sz="1800">
                <a:latin typeface="Source Sans Pro"/>
                <a:ea typeface="Source Sans Pro"/>
                <a:cs typeface="Source Sans Pro"/>
                <a:sym typeface="Source Sans Pro"/>
              </a:rPr>
              <a:t>Private Aids to Navigation (PATON) </a:t>
            </a:r>
            <a:r>
              <a:rPr lang="en" sz="1800">
                <a:latin typeface="Source Sans Pro"/>
                <a:ea typeface="Source Sans Pro"/>
                <a:cs typeface="Source Sans Pro"/>
                <a:sym typeface="Source Sans Pro"/>
              </a:rPr>
              <a:t>refers</a:t>
            </a:r>
            <a:r>
              <a:rPr lang="en" sz="1800">
                <a:latin typeface="Source Sans Pro"/>
                <a:ea typeface="Source Sans Pro"/>
                <a:cs typeface="Source Sans Pro"/>
                <a:sym typeface="Source Sans Pro"/>
              </a:rPr>
              <a:t> to all marine aids to </a:t>
            </a:r>
            <a:r>
              <a:rPr lang="en" sz="1800">
                <a:latin typeface="Source Sans Pro"/>
                <a:ea typeface="Source Sans Pro"/>
                <a:cs typeface="Source Sans Pro"/>
                <a:sym typeface="Source Sans Pro"/>
              </a:rPr>
              <a:t>maritime</a:t>
            </a:r>
            <a:r>
              <a:rPr lang="en" sz="1800">
                <a:latin typeface="Source Sans Pro"/>
                <a:ea typeface="Source Sans Pro"/>
                <a:cs typeface="Source Sans Pro"/>
                <a:sym typeface="Source Sans Pro"/>
              </a:rPr>
              <a:t> navigation in the federally recognized waters of the US</a:t>
            </a:r>
            <a:endParaRPr sz="1800">
              <a:latin typeface="Source Sans Pro"/>
              <a:ea typeface="Source Sans Pro"/>
              <a:cs typeface="Source Sans Pro"/>
              <a:sym typeface="Source Sans Pro"/>
            </a:endParaRPr>
          </a:p>
          <a:p>
            <a:pPr indent="0" lvl="0" marL="0" rtl="0" algn="l">
              <a:spcBef>
                <a:spcPts val="0"/>
              </a:spcBef>
              <a:spcAft>
                <a:spcPts val="0"/>
              </a:spcAft>
              <a:buNone/>
            </a:pPr>
            <a:r>
              <a:rPr lang="en" sz="1800">
                <a:latin typeface="Source Sans Pro"/>
                <a:ea typeface="Source Sans Pro"/>
                <a:cs typeface="Source Sans Pro"/>
                <a:sym typeface="Source Sans Pro"/>
              </a:rPr>
              <a:t>EXAMPLES OF AID</a:t>
            </a:r>
            <a:endParaRPr sz="1800">
              <a:latin typeface="Source Sans Pro"/>
              <a:ea typeface="Source Sans Pro"/>
              <a:cs typeface="Source Sans Pro"/>
              <a:sym typeface="Source Sans Pro"/>
            </a:endParaRPr>
          </a:p>
          <a:p>
            <a:pPr indent="-342900" lvl="0" marL="457200" rtl="0" algn="l">
              <a:spcBef>
                <a:spcPts val="0"/>
              </a:spcBef>
              <a:spcAft>
                <a:spcPts val="0"/>
              </a:spcAft>
              <a:buSzPts val="1800"/>
              <a:buFont typeface="Source Sans Pro"/>
              <a:buChar char="-"/>
            </a:pPr>
            <a:r>
              <a:rPr lang="en" sz="1800">
                <a:latin typeface="Source Sans Pro"/>
                <a:ea typeface="Source Sans Pro"/>
                <a:cs typeface="Source Sans Pro"/>
                <a:sym typeface="Source Sans Pro"/>
              </a:rPr>
              <a:t>Lighted structures</a:t>
            </a:r>
            <a:endParaRPr sz="1800">
              <a:latin typeface="Source Sans Pro"/>
              <a:ea typeface="Source Sans Pro"/>
              <a:cs typeface="Source Sans Pro"/>
              <a:sym typeface="Source Sans Pro"/>
            </a:endParaRPr>
          </a:p>
          <a:p>
            <a:pPr indent="-342900" lvl="0" marL="457200" rtl="0" algn="l">
              <a:spcBef>
                <a:spcPts val="0"/>
              </a:spcBef>
              <a:spcAft>
                <a:spcPts val="0"/>
              </a:spcAft>
              <a:buSzPts val="1800"/>
              <a:buFont typeface="Source Sans Pro"/>
              <a:buChar char="-"/>
            </a:pPr>
            <a:r>
              <a:rPr lang="en" sz="1800">
                <a:latin typeface="Source Sans Pro"/>
                <a:ea typeface="Source Sans Pro"/>
                <a:cs typeface="Source Sans Pro"/>
                <a:sym typeface="Source Sans Pro"/>
              </a:rPr>
              <a:t>Day beacons</a:t>
            </a:r>
            <a:endParaRPr sz="1800">
              <a:latin typeface="Source Sans Pro"/>
              <a:ea typeface="Source Sans Pro"/>
              <a:cs typeface="Source Sans Pro"/>
              <a:sym typeface="Source Sans Pro"/>
            </a:endParaRPr>
          </a:p>
          <a:p>
            <a:pPr indent="-342900" lvl="0" marL="457200" rtl="0" algn="l">
              <a:spcBef>
                <a:spcPts val="0"/>
              </a:spcBef>
              <a:spcAft>
                <a:spcPts val="0"/>
              </a:spcAft>
              <a:buSzPts val="1800"/>
              <a:buFont typeface="Source Sans Pro"/>
              <a:buChar char="-"/>
            </a:pPr>
            <a:r>
              <a:rPr lang="en" sz="1800">
                <a:latin typeface="Source Sans Pro"/>
                <a:ea typeface="Source Sans Pro"/>
                <a:cs typeface="Source Sans Pro"/>
                <a:sym typeface="Source Sans Pro"/>
              </a:rPr>
              <a:t>Lighted and unlighted buoys </a:t>
            </a:r>
            <a:endParaRPr sz="1800">
              <a:latin typeface="Source Sans Pro"/>
              <a:ea typeface="Source Sans Pro"/>
              <a:cs typeface="Source Sans Pro"/>
              <a:sym typeface="Source Sans Pro"/>
            </a:endParaRPr>
          </a:p>
          <a:p>
            <a:pPr indent="-342900" lvl="0" marL="457200" rtl="0" algn="l">
              <a:spcBef>
                <a:spcPts val="0"/>
              </a:spcBef>
              <a:spcAft>
                <a:spcPts val="0"/>
              </a:spcAft>
              <a:buSzPts val="1800"/>
              <a:buFont typeface="Source Sans Pro"/>
              <a:buChar char="-"/>
            </a:pPr>
            <a:r>
              <a:rPr lang="en" sz="1800">
                <a:latin typeface="Source Sans Pro"/>
                <a:ea typeface="Source Sans Pro"/>
                <a:cs typeface="Source Sans Pro"/>
                <a:sym typeface="Source Sans Pro"/>
              </a:rPr>
              <a:t>Fog signals</a:t>
            </a:r>
            <a:endParaRPr sz="1800">
              <a:latin typeface="Source Sans Pro"/>
              <a:ea typeface="Source Sans Pro"/>
              <a:cs typeface="Source Sans Pro"/>
              <a:sym typeface="Source Sans Pro"/>
            </a:endParaRPr>
          </a:p>
          <a:p>
            <a:pPr indent="0" lvl="0" marL="0" rtl="0" algn="l">
              <a:spcBef>
                <a:spcPts val="0"/>
              </a:spcBef>
              <a:spcAft>
                <a:spcPts val="0"/>
              </a:spcAft>
              <a:buNone/>
            </a:pPr>
            <a:r>
              <a:rPr lang="en" sz="1800">
                <a:latin typeface="Source Sans Pro"/>
                <a:ea typeface="Source Sans Pro"/>
                <a:cs typeface="Source Sans Pro"/>
                <a:sym typeface="Source Sans Pro"/>
              </a:rPr>
              <a:t>EXCLUDING</a:t>
            </a:r>
            <a:endParaRPr sz="1800">
              <a:latin typeface="Source Sans Pro"/>
              <a:ea typeface="Source Sans Pro"/>
              <a:cs typeface="Source Sans Pro"/>
              <a:sym typeface="Source Sans Pro"/>
            </a:endParaRPr>
          </a:p>
          <a:p>
            <a:pPr indent="0" lvl="0" marL="0" rtl="0" algn="l">
              <a:spcBef>
                <a:spcPts val="0"/>
              </a:spcBef>
              <a:spcAft>
                <a:spcPts val="0"/>
              </a:spcAft>
              <a:buNone/>
            </a:pPr>
            <a:r>
              <a:rPr lang="en" sz="1800">
                <a:latin typeface="Source Sans Pro"/>
                <a:ea typeface="Source Sans Pro"/>
                <a:cs typeface="Source Sans Pro"/>
                <a:sym typeface="Source Sans Pro"/>
              </a:rPr>
              <a:t>Any PATON </a:t>
            </a:r>
            <a:r>
              <a:rPr lang="en" sz="1800">
                <a:latin typeface="Source Sans Pro"/>
                <a:ea typeface="Source Sans Pro"/>
                <a:cs typeface="Source Sans Pro"/>
                <a:sym typeface="Source Sans Pro"/>
              </a:rPr>
              <a:t>operated</a:t>
            </a:r>
            <a:r>
              <a:rPr lang="en" sz="1800">
                <a:latin typeface="Source Sans Pro"/>
                <a:ea typeface="Source Sans Pro"/>
                <a:cs typeface="Source Sans Pro"/>
                <a:sym typeface="Source Sans Pro"/>
              </a:rPr>
              <a:t> in State waters or </a:t>
            </a:r>
            <a:r>
              <a:rPr lang="en" sz="1800">
                <a:latin typeface="Source Sans Pro"/>
                <a:ea typeface="Source Sans Pro"/>
                <a:cs typeface="Source Sans Pro"/>
                <a:sym typeface="Source Sans Pro"/>
              </a:rPr>
              <a:t>operated</a:t>
            </a:r>
            <a:r>
              <a:rPr lang="en" sz="1800">
                <a:latin typeface="Source Sans Pro"/>
                <a:ea typeface="Source Sans Pro"/>
                <a:cs typeface="Source Sans Pro"/>
                <a:sym typeface="Source Sans Pro"/>
              </a:rPr>
              <a:t> by the Federal Government.</a:t>
            </a:r>
            <a:endParaRPr sz="1800">
              <a:latin typeface="Source Sans Pro"/>
              <a:ea typeface="Source Sans Pro"/>
              <a:cs typeface="Source Sans Pro"/>
              <a:sym typeface="Source Sans Pro"/>
            </a:endParaRPr>
          </a:p>
        </p:txBody>
      </p:sp>
      <p:pic>
        <p:nvPicPr>
          <p:cNvPr descr="Oil Tanker Passes Through Valdez Narrows with Chugach Mountains ..." id="67" name="Google Shape;67;p14"/>
          <p:cNvPicPr preferRelativeResize="0"/>
          <p:nvPr/>
        </p:nvPicPr>
        <p:blipFill>
          <a:blip r:embed="rId3">
            <a:alphaModFix/>
          </a:blip>
          <a:stretch>
            <a:fillRect/>
          </a:stretch>
        </p:blipFill>
        <p:spPr>
          <a:xfrm>
            <a:off x="5357575" y="1758375"/>
            <a:ext cx="3634025" cy="272873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5"/>
          <p:cNvSpPr txBox="1"/>
          <p:nvPr>
            <p:ph type="title"/>
          </p:nvPr>
        </p:nvSpPr>
        <p:spPr>
          <a:xfrm>
            <a:off x="265500" y="1181700"/>
            <a:ext cx="4045200" cy="1533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PATON </a:t>
            </a:r>
            <a:endParaRPr/>
          </a:p>
        </p:txBody>
      </p:sp>
      <p:sp>
        <p:nvSpPr>
          <p:cNvPr id="73" name="Google Shape;73;p15"/>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000000"/>
                </a:solidFill>
              </a:rPr>
              <a:t>EXCLUSIONS</a:t>
            </a:r>
            <a:endParaRPr>
              <a:solidFill>
                <a:srgbClr val="000000"/>
              </a:solidFill>
            </a:endParaRPr>
          </a:p>
        </p:txBody>
      </p:sp>
      <p:sp>
        <p:nvSpPr>
          <p:cNvPr id="74" name="Google Shape;74;p15"/>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Char char="●"/>
            </a:pPr>
            <a:r>
              <a:rPr lang="en"/>
              <a:t>Non-commercial, single boat, mooring </a:t>
            </a:r>
            <a:r>
              <a:rPr lang="en"/>
              <a:t>buoys</a:t>
            </a:r>
            <a:endParaRPr/>
          </a:p>
          <a:p>
            <a:pPr indent="-342900" lvl="0" marL="457200" rtl="0" algn="l">
              <a:spcBef>
                <a:spcPts val="0"/>
              </a:spcBef>
              <a:spcAft>
                <a:spcPts val="0"/>
              </a:spcAft>
              <a:buSzPts val="1800"/>
              <a:buChar char="●"/>
            </a:pPr>
            <a:r>
              <a:rPr lang="en"/>
              <a:t>Swim buoys</a:t>
            </a:r>
            <a:endParaRPr/>
          </a:p>
          <a:p>
            <a:pPr indent="-342900" lvl="0" marL="457200" rtl="0" algn="l">
              <a:spcBef>
                <a:spcPts val="0"/>
              </a:spcBef>
              <a:spcAft>
                <a:spcPts val="0"/>
              </a:spcAft>
              <a:buSzPts val="1800"/>
              <a:buChar char="●"/>
            </a:pPr>
            <a:r>
              <a:rPr lang="en"/>
              <a:t>No wake buoys</a:t>
            </a:r>
            <a:endParaRPr/>
          </a:p>
          <a:p>
            <a:pPr indent="-342900" lvl="0" marL="457200" rtl="0" algn="l">
              <a:spcBef>
                <a:spcPts val="0"/>
              </a:spcBef>
              <a:spcAft>
                <a:spcPts val="0"/>
              </a:spcAft>
              <a:buSzPts val="1800"/>
              <a:buChar char="●"/>
            </a:pPr>
            <a:r>
              <a:rPr lang="en"/>
              <a:t>Race course buoys</a:t>
            </a:r>
            <a:endParaRPr/>
          </a:p>
          <a:p>
            <a:pPr indent="0" lvl="0" marL="0" rtl="0" algn="l">
              <a:spcBef>
                <a:spcPts val="1600"/>
              </a:spcBef>
              <a:spcAft>
                <a:spcPts val="0"/>
              </a:spcAft>
              <a:buNone/>
            </a:pPr>
            <a:r>
              <a:t/>
            </a:r>
            <a:endParaRPr/>
          </a:p>
          <a:p>
            <a:pPr indent="0" lvl="0" marL="0" rtl="0" algn="l">
              <a:spcBef>
                <a:spcPts val="1600"/>
              </a:spcBef>
              <a:spcAft>
                <a:spcPts val="1600"/>
              </a:spcAft>
              <a:buNone/>
            </a:pPr>
            <a:r>
              <a:rPr lang="en"/>
              <a:t>*most things that have “minimal adverse </a:t>
            </a:r>
            <a:r>
              <a:rPr lang="en"/>
              <a:t>effect</a:t>
            </a:r>
            <a:r>
              <a:rPr lang="en"/>
              <a:t>” on navigation and display all appropriate markings, or that are informational*</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16"/>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 Process</a:t>
            </a:r>
            <a:endParaRPr/>
          </a:p>
        </p:txBody>
      </p:sp>
      <p:sp>
        <p:nvSpPr>
          <p:cNvPr id="80" name="Google Shape;80;p16"/>
          <p:cNvSpPr txBox="1"/>
          <p:nvPr/>
        </p:nvSpPr>
        <p:spPr>
          <a:xfrm>
            <a:off x="417050" y="1189350"/>
            <a:ext cx="8520600" cy="3768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2"/>
              </a:buClr>
              <a:buSzPts val="1100"/>
              <a:buFont typeface="Arial"/>
              <a:buNone/>
            </a:pPr>
            <a:r>
              <a:rPr b="1" lang="en" sz="1800">
                <a:latin typeface="Verdana"/>
                <a:ea typeface="Verdana"/>
                <a:cs typeface="Verdana"/>
                <a:sym typeface="Verdana"/>
              </a:rPr>
              <a:t>§ 66.01-5 Application procedure.</a:t>
            </a:r>
            <a:endParaRPr b="1" sz="1800">
              <a:latin typeface="Verdana"/>
              <a:ea typeface="Verdana"/>
              <a:cs typeface="Verdana"/>
              <a:sym typeface="Verdana"/>
            </a:endParaRPr>
          </a:p>
          <a:p>
            <a:pPr indent="0" lvl="0" marL="0" rtl="0" algn="l">
              <a:lnSpc>
                <a:spcPct val="115000"/>
              </a:lnSpc>
              <a:spcBef>
                <a:spcPts val="0"/>
              </a:spcBef>
              <a:spcAft>
                <a:spcPts val="0"/>
              </a:spcAft>
              <a:buClr>
                <a:schemeClr val="dk2"/>
              </a:buClr>
              <a:buSzPts val="1100"/>
              <a:buFont typeface="Arial"/>
              <a:buNone/>
            </a:pPr>
            <a:r>
              <a:rPr lang="en" sz="1800">
                <a:latin typeface="Verdana"/>
                <a:ea typeface="Verdana"/>
                <a:cs typeface="Verdana"/>
                <a:sym typeface="Verdana"/>
              </a:rPr>
              <a:t>To establish and maintain, discontinue, change, or transfer ownership of a private</a:t>
            </a:r>
            <a:r>
              <a:rPr lang="en" sz="1800">
                <a:uFill>
                  <a:noFill/>
                </a:uFill>
                <a:latin typeface="Verdana"/>
                <a:ea typeface="Verdana"/>
                <a:cs typeface="Verdana"/>
                <a:sym typeface="Verdana"/>
                <a:hlinkClick r:id="rId3"/>
              </a:rPr>
              <a:t> aid to navigation</a:t>
            </a:r>
            <a:r>
              <a:rPr lang="en" sz="1800">
                <a:latin typeface="Verdana"/>
                <a:ea typeface="Verdana"/>
                <a:cs typeface="Verdana"/>
                <a:sym typeface="Verdana"/>
              </a:rPr>
              <a:t>, you must apply to the Commander of the Coast Guard District in which the aid is or will be located. You must complete all parts of the form applicable to the aid concerned, and must forward the application to the</a:t>
            </a:r>
            <a:r>
              <a:rPr lang="en" sz="1800">
                <a:uFill>
                  <a:noFill/>
                </a:uFill>
                <a:latin typeface="Verdana"/>
                <a:ea typeface="Verdana"/>
                <a:cs typeface="Verdana"/>
                <a:sym typeface="Verdana"/>
                <a:hlinkClick r:id="rId4"/>
              </a:rPr>
              <a:t> District Commander</a:t>
            </a:r>
            <a:r>
              <a:rPr lang="en" sz="1800">
                <a:latin typeface="Verdana"/>
                <a:ea typeface="Verdana"/>
                <a:cs typeface="Verdana"/>
                <a:sym typeface="Verdana"/>
              </a:rPr>
              <a:t>. You must include the following information:</a:t>
            </a:r>
            <a:endParaRPr sz="1800">
              <a:latin typeface="Verdana"/>
              <a:ea typeface="Verdana"/>
              <a:cs typeface="Verdana"/>
              <a:sym typeface="Verdana"/>
            </a:endParaRPr>
          </a:p>
          <a:p>
            <a:pPr indent="0" lvl="0" marL="0" rtl="0" algn="l">
              <a:lnSpc>
                <a:spcPct val="115000"/>
              </a:lnSpc>
              <a:spcBef>
                <a:spcPts val="800"/>
              </a:spcBef>
              <a:spcAft>
                <a:spcPts val="800"/>
              </a:spcAft>
              <a:buNone/>
            </a:pPr>
            <a:r>
              <a:rPr b="1" lang="en" sz="1800">
                <a:latin typeface="Verdana"/>
                <a:ea typeface="Verdana"/>
                <a:cs typeface="Verdana"/>
                <a:sym typeface="Verdana"/>
              </a:rPr>
              <a:t>(a)</a:t>
            </a:r>
            <a:r>
              <a:rPr lang="en" sz="1800">
                <a:latin typeface="Verdana"/>
                <a:ea typeface="Verdana"/>
                <a:cs typeface="Verdana"/>
                <a:sym typeface="Verdana"/>
              </a:rPr>
              <a:t> The proposed position of the</a:t>
            </a:r>
            <a:r>
              <a:rPr lang="en" sz="1800">
                <a:uFill>
                  <a:noFill/>
                </a:uFill>
                <a:latin typeface="Verdana"/>
                <a:ea typeface="Verdana"/>
                <a:cs typeface="Verdana"/>
                <a:sym typeface="Verdana"/>
                <a:hlinkClick r:id="rId5"/>
              </a:rPr>
              <a:t> aid to navigation</a:t>
            </a:r>
            <a:r>
              <a:rPr lang="en" sz="1800">
                <a:latin typeface="Verdana"/>
                <a:ea typeface="Verdana"/>
                <a:cs typeface="Verdana"/>
                <a:sym typeface="Verdana"/>
              </a:rPr>
              <a:t> by two or more horizontal angles, bearings and distance from charted landmarks, or the latitude and longitude as determined by GPS or differential GPS. Attach a section of chart or sketch showing the proposed position.</a:t>
            </a:r>
            <a:endParaRPr sz="1800">
              <a:latin typeface="Source Sans Pro"/>
              <a:ea typeface="Source Sans Pro"/>
              <a:cs typeface="Source Sans Pro"/>
              <a:sym typeface="Source Sans Pr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7"/>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 Process Cont.</a:t>
            </a:r>
            <a:endParaRPr/>
          </a:p>
        </p:txBody>
      </p:sp>
      <p:sp>
        <p:nvSpPr>
          <p:cNvPr id="86" name="Google Shape;86;p17"/>
          <p:cNvSpPr txBox="1"/>
          <p:nvPr>
            <p:ph idx="1" type="body"/>
          </p:nvPr>
        </p:nvSpPr>
        <p:spPr>
          <a:xfrm>
            <a:off x="311700" y="1152475"/>
            <a:ext cx="8520600" cy="3852000"/>
          </a:xfrm>
          <a:prstGeom prst="rect">
            <a:avLst/>
          </a:prstGeom>
        </p:spPr>
        <p:txBody>
          <a:bodyPr anchorCtr="0" anchor="t" bIns="91425" lIns="91425" spcFirstLastPara="1" rIns="91425" wrap="square" tIns="91425">
            <a:noAutofit/>
          </a:bodyPr>
          <a:lstStyle/>
          <a:p>
            <a:pPr indent="0" lvl="0" marL="0" rtl="0" algn="l">
              <a:spcBef>
                <a:spcPts val="800"/>
              </a:spcBef>
              <a:spcAft>
                <a:spcPts val="0"/>
              </a:spcAft>
              <a:buClr>
                <a:schemeClr val="dk2"/>
              </a:buClr>
              <a:buSzPts val="1100"/>
              <a:buFont typeface="Arial"/>
              <a:buNone/>
            </a:pPr>
            <a:r>
              <a:rPr b="1" lang="en">
                <a:solidFill>
                  <a:schemeClr val="dk2"/>
                </a:solidFill>
                <a:latin typeface="Verdana"/>
                <a:ea typeface="Verdana"/>
                <a:cs typeface="Verdana"/>
                <a:sym typeface="Verdana"/>
              </a:rPr>
              <a:t>(b)</a:t>
            </a:r>
            <a:r>
              <a:rPr lang="en">
                <a:solidFill>
                  <a:schemeClr val="dk2"/>
                </a:solidFill>
                <a:latin typeface="Verdana"/>
                <a:ea typeface="Verdana"/>
                <a:cs typeface="Verdana"/>
                <a:sym typeface="Verdana"/>
              </a:rPr>
              <a:t> The name and address of the</a:t>
            </a:r>
            <a:r>
              <a:rPr lang="en">
                <a:solidFill>
                  <a:schemeClr val="dk2"/>
                </a:solidFill>
                <a:uFill>
                  <a:noFill/>
                </a:uFill>
                <a:latin typeface="Verdana"/>
                <a:ea typeface="Verdana"/>
                <a:cs typeface="Verdana"/>
                <a:sym typeface="Verdana"/>
                <a:hlinkClick r:id="rId3"/>
              </a:rPr>
              <a:t> person</a:t>
            </a:r>
            <a:r>
              <a:rPr lang="en">
                <a:solidFill>
                  <a:schemeClr val="dk2"/>
                </a:solidFill>
                <a:latin typeface="Verdana"/>
                <a:ea typeface="Verdana"/>
                <a:cs typeface="Verdana"/>
                <a:sym typeface="Verdana"/>
              </a:rPr>
              <a:t> at whose expense the aid will be maintained.</a:t>
            </a:r>
            <a:endParaRPr>
              <a:solidFill>
                <a:schemeClr val="dk2"/>
              </a:solidFill>
              <a:latin typeface="Verdana"/>
              <a:ea typeface="Verdana"/>
              <a:cs typeface="Verdana"/>
              <a:sym typeface="Verdana"/>
            </a:endParaRPr>
          </a:p>
          <a:p>
            <a:pPr indent="0" lvl="0" marL="0" rtl="0" algn="l">
              <a:spcBef>
                <a:spcPts val="800"/>
              </a:spcBef>
              <a:spcAft>
                <a:spcPts val="0"/>
              </a:spcAft>
              <a:buClr>
                <a:schemeClr val="dk2"/>
              </a:buClr>
              <a:buSzPts val="1100"/>
              <a:buFont typeface="Arial"/>
              <a:buNone/>
            </a:pPr>
            <a:r>
              <a:rPr b="1" lang="en">
                <a:solidFill>
                  <a:schemeClr val="dk2"/>
                </a:solidFill>
                <a:latin typeface="Verdana"/>
                <a:ea typeface="Verdana"/>
                <a:cs typeface="Verdana"/>
                <a:sym typeface="Verdana"/>
              </a:rPr>
              <a:t>(c)</a:t>
            </a:r>
            <a:r>
              <a:rPr lang="en">
                <a:solidFill>
                  <a:schemeClr val="dk2"/>
                </a:solidFill>
                <a:latin typeface="Verdana"/>
                <a:ea typeface="Verdana"/>
                <a:cs typeface="Verdana"/>
                <a:sym typeface="Verdana"/>
              </a:rPr>
              <a:t> The name and address of the</a:t>
            </a:r>
            <a:r>
              <a:rPr lang="en">
                <a:solidFill>
                  <a:schemeClr val="dk2"/>
                </a:solidFill>
                <a:uFill>
                  <a:noFill/>
                </a:uFill>
                <a:latin typeface="Verdana"/>
                <a:ea typeface="Verdana"/>
                <a:cs typeface="Verdana"/>
                <a:sym typeface="Verdana"/>
                <a:hlinkClick r:id="rId4"/>
              </a:rPr>
              <a:t> person</a:t>
            </a:r>
            <a:r>
              <a:rPr lang="en">
                <a:solidFill>
                  <a:schemeClr val="dk2"/>
                </a:solidFill>
                <a:latin typeface="Verdana"/>
                <a:ea typeface="Verdana"/>
                <a:cs typeface="Verdana"/>
                <a:sym typeface="Verdana"/>
              </a:rPr>
              <a:t> who will maintain the</a:t>
            </a:r>
            <a:r>
              <a:rPr lang="en">
                <a:solidFill>
                  <a:schemeClr val="dk2"/>
                </a:solidFill>
                <a:uFill>
                  <a:noFill/>
                </a:uFill>
                <a:latin typeface="Verdana"/>
                <a:ea typeface="Verdana"/>
                <a:cs typeface="Verdana"/>
                <a:sym typeface="Verdana"/>
                <a:hlinkClick r:id="rId5"/>
              </a:rPr>
              <a:t> aid to navigation</a:t>
            </a:r>
            <a:r>
              <a:rPr lang="en">
                <a:solidFill>
                  <a:schemeClr val="dk2"/>
                </a:solidFill>
                <a:latin typeface="Verdana"/>
                <a:ea typeface="Verdana"/>
                <a:cs typeface="Verdana"/>
                <a:sym typeface="Verdana"/>
              </a:rPr>
              <a:t>.</a:t>
            </a:r>
            <a:endParaRPr>
              <a:solidFill>
                <a:schemeClr val="dk2"/>
              </a:solidFill>
              <a:latin typeface="Verdana"/>
              <a:ea typeface="Verdana"/>
              <a:cs typeface="Verdana"/>
              <a:sym typeface="Verdana"/>
            </a:endParaRPr>
          </a:p>
          <a:p>
            <a:pPr indent="0" lvl="0" marL="0" rtl="0" algn="l">
              <a:spcBef>
                <a:spcPts val="800"/>
              </a:spcBef>
              <a:spcAft>
                <a:spcPts val="0"/>
              </a:spcAft>
              <a:buClr>
                <a:schemeClr val="dk2"/>
              </a:buClr>
              <a:buSzPts val="1100"/>
              <a:buFont typeface="Arial"/>
              <a:buNone/>
            </a:pPr>
            <a:r>
              <a:rPr b="1" lang="en">
                <a:solidFill>
                  <a:schemeClr val="dk2"/>
                </a:solidFill>
                <a:latin typeface="Verdana"/>
                <a:ea typeface="Verdana"/>
                <a:cs typeface="Verdana"/>
                <a:sym typeface="Verdana"/>
              </a:rPr>
              <a:t>(d)</a:t>
            </a:r>
            <a:r>
              <a:rPr lang="en">
                <a:solidFill>
                  <a:schemeClr val="dk2"/>
                </a:solidFill>
                <a:latin typeface="Verdana"/>
                <a:ea typeface="Verdana"/>
                <a:cs typeface="Verdana"/>
                <a:sym typeface="Verdana"/>
              </a:rPr>
              <a:t> The time and dates during which it is proposed to operate the aid.</a:t>
            </a:r>
            <a:endParaRPr>
              <a:solidFill>
                <a:schemeClr val="dk2"/>
              </a:solidFill>
              <a:latin typeface="Verdana"/>
              <a:ea typeface="Verdana"/>
              <a:cs typeface="Verdana"/>
              <a:sym typeface="Verdana"/>
            </a:endParaRPr>
          </a:p>
          <a:p>
            <a:pPr indent="0" lvl="0" marL="0" rtl="0" algn="l">
              <a:spcBef>
                <a:spcPts val="800"/>
              </a:spcBef>
              <a:spcAft>
                <a:spcPts val="0"/>
              </a:spcAft>
              <a:buClr>
                <a:schemeClr val="dk2"/>
              </a:buClr>
              <a:buSzPts val="1100"/>
              <a:buFont typeface="Arial"/>
              <a:buNone/>
            </a:pPr>
            <a:r>
              <a:rPr b="1" lang="en">
                <a:solidFill>
                  <a:schemeClr val="dk2"/>
                </a:solidFill>
                <a:latin typeface="Verdana"/>
                <a:ea typeface="Verdana"/>
                <a:cs typeface="Verdana"/>
                <a:sym typeface="Verdana"/>
              </a:rPr>
              <a:t>(e)</a:t>
            </a:r>
            <a:r>
              <a:rPr lang="en">
                <a:solidFill>
                  <a:schemeClr val="dk2"/>
                </a:solidFill>
                <a:latin typeface="Verdana"/>
                <a:ea typeface="Verdana"/>
                <a:cs typeface="Verdana"/>
                <a:sym typeface="Verdana"/>
              </a:rPr>
              <a:t> The necessity for the aid.</a:t>
            </a:r>
            <a:endParaRPr>
              <a:solidFill>
                <a:schemeClr val="dk2"/>
              </a:solidFill>
              <a:latin typeface="Verdana"/>
              <a:ea typeface="Verdana"/>
              <a:cs typeface="Verdana"/>
              <a:sym typeface="Verdana"/>
            </a:endParaRPr>
          </a:p>
          <a:p>
            <a:pPr indent="0" lvl="0" marL="0" rtl="0" algn="l">
              <a:spcBef>
                <a:spcPts val="800"/>
              </a:spcBef>
              <a:spcAft>
                <a:spcPts val="0"/>
              </a:spcAft>
              <a:buClr>
                <a:schemeClr val="dk2"/>
              </a:buClr>
              <a:buSzPts val="1100"/>
              <a:buFont typeface="Arial"/>
              <a:buNone/>
            </a:pPr>
            <a:r>
              <a:rPr b="1" lang="en">
                <a:solidFill>
                  <a:schemeClr val="dk2"/>
                </a:solidFill>
                <a:latin typeface="Verdana"/>
                <a:ea typeface="Verdana"/>
                <a:cs typeface="Verdana"/>
                <a:sym typeface="Verdana"/>
              </a:rPr>
              <a:t>(f)</a:t>
            </a:r>
            <a:r>
              <a:rPr lang="en">
                <a:solidFill>
                  <a:schemeClr val="dk2"/>
                </a:solidFill>
                <a:latin typeface="Verdana"/>
                <a:ea typeface="Verdana"/>
                <a:cs typeface="Verdana"/>
                <a:sym typeface="Verdana"/>
              </a:rPr>
              <a:t> For lights: The color, characteristic, range, effective intensity, height above water, and description of illuminating apparatus. Attach a copy of the manufacturer's data sheet to the application.</a:t>
            </a:r>
            <a:endParaRPr>
              <a:solidFill>
                <a:schemeClr val="dk2"/>
              </a:solidFill>
            </a:endParaRPr>
          </a:p>
          <a:p>
            <a:pPr indent="0" lvl="0" marL="0" rtl="0" algn="l">
              <a:spcBef>
                <a:spcPts val="8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445025"/>
            <a:ext cx="8520600" cy="62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 Process Cont.</a:t>
            </a:r>
            <a:endParaRPr/>
          </a:p>
        </p:txBody>
      </p:sp>
      <p:sp>
        <p:nvSpPr>
          <p:cNvPr id="92" name="Google Shape;92;p18"/>
          <p:cNvSpPr txBox="1"/>
          <p:nvPr>
            <p:ph idx="1" type="body"/>
          </p:nvPr>
        </p:nvSpPr>
        <p:spPr>
          <a:xfrm>
            <a:off x="311700" y="1152475"/>
            <a:ext cx="8520600" cy="3744000"/>
          </a:xfrm>
          <a:prstGeom prst="rect">
            <a:avLst/>
          </a:prstGeom>
        </p:spPr>
        <p:txBody>
          <a:bodyPr anchorCtr="0" anchor="t" bIns="91425" lIns="91425" spcFirstLastPara="1" rIns="91425" wrap="square" tIns="91425">
            <a:noAutofit/>
          </a:bodyPr>
          <a:lstStyle/>
          <a:p>
            <a:pPr indent="0" lvl="0" marL="0" rtl="0" algn="l">
              <a:spcBef>
                <a:spcPts val="800"/>
              </a:spcBef>
              <a:spcAft>
                <a:spcPts val="0"/>
              </a:spcAft>
              <a:buClr>
                <a:schemeClr val="dk2"/>
              </a:buClr>
              <a:buSzPts val="1100"/>
              <a:buFont typeface="Arial"/>
              <a:buNone/>
            </a:pPr>
            <a:r>
              <a:rPr b="1" lang="en">
                <a:solidFill>
                  <a:schemeClr val="dk2"/>
                </a:solidFill>
                <a:latin typeface="Verdana"/>
                <a:ea typeface="Verdana"/>
                <a:cs typeface="Verdana"/>
                <a:sym typeface="Verdana"/>
              </a:rPr>
              <a:t>(g)</a:t>
            </a:r>
            <a:r>
              <a:rPr lang="en">
                <a:solidFill>
                  <a:schemeClr val="dk2"/>
                </a:solidFill>
                <a:latin typeface="Verdana"/>
                <a:ea typeface="Verdana"/>
                <a:cs typeface="Verdana"/>
                <a:sym typeface="Verdana"/>
              </a:rPr>
              <a:t> For sound signals: Type (whistle, horn, bell, etc.) and characteristic.</a:t>
            </a:r>
            <a:endParaRPr>
              <a:solidFill>
                <a:schemeClr val="dk2"/>
              </a:solidFill>
              <a:latin typeface="Verdana"/>
              <a:ea typeface="Verdana"/>
              <a:cs typeface="Verdana"/>
              <a:sym typeface="Verdana"/>
            </a:endParaRPr>
          </a:p>
          <a:p>
            <a:pPr indent="0" lvl="0" marL="0" rtl="0" algn="l">
              <a:spcBef>
                <a:spcPts val="800"/>
              </a:spcBef>
              <a:spcAft>
                <a:spcPts val="0"/>
              </a:spcAft>
              <a:buClr>
                <a:schemeClr val="dk2"/>
              </a:buClr>
              <a:buSzPts val="1100"/>
              <a:buFont typeface="Arial"/>
              <a:buNone/>
            </a:pPr>
            <a:r>
              <a:rPr b="1" lang="en">
                <a:solidFill>
                  <a:schemeClr val="dk2"/>
                </a:solidFill>
                <a:latin typeface="Verdana"/>
                <a:ea typeface="Verdana"/>
                <a:cs typeface="Verdana"/>
                <a:sym typeface="Verdana"/>
              </a:rPr>
              <a:t>(h)</a:t>
            </a:r>
            <a:r>
              <a:rPr lang="en">
                <a:solidFill>
                  <a:schemeClr val="dk2"/>
                </a:solidFill>
                <a:latin typeface="Verdana"/>
                <a:ea typeface="Verdana"/>
                <a:cs typeface="Verdana"/>
                <a:sym typeface="Verdana"/>
              </a:rPr>
              <a:t> For buoys or daybeacons: Shape, color, number, or letter, depth of water in which located or height above water.</a:t>
            </a:r>
            <a:endParaRPr>
              <a:solidFill>
                <a:schemeClr val="dk2"/>
              </a:solidFill>
              <a:latin typeface="Verdana"/>
              <a:ea typeface="Verdana"/>
              <a:cs typeface="Verdana"/>
              <a:sym typeface="Verdana"/>
            </a:endParaRPr>
          </a:p>
          <a:p>
            <a:pPr indent="0" lvl="0" marL="0" rtl="0" algn="l">
              <a:spcBef>
                <a:spcPts val="800"/>
              </a:spcBef>
              <a:spcAft>
                <a:spcPts val="0"/>
              </a:spcAft>
              <a:buNone/>
            </a:pPr>
            <a:r>
              <a:rPr b="1" lang="en">
                <a:solidFill>
                  <a:schemeClr val="dk2"/>
                </a:solidFill>
                <a:latin typeface="Verdana"/>
                <a:ea typeface="Verdana"/>
                <a:cs typeface="Verdana"/>
                <a:sym typeface="Verdana"/>
              </a:rPr>
              <a:t>(i)</a:t>
            </a:r>
            <a:r>
              <a:rPr lang="en">
                <a:solidFill>
                  <a:schemeClr val="dk2"/>
                </a:solidFill>
                <a:latin typeface="Verdana"/>
                <a:ea typeface="Verdana"/>
                <a:cs typeface="Verdana"/>
                <a:sym typeface="Verdana"/>
              </a:rPr>
              <a:t> For AIS AtoN and racons: Manufacturer and model number of AIS AtoN and racon, position and height above water of desired installation, and requested MORSE coding or AIS AtoN message characteristics. Equipment must have FCC authorization.</a:t>
            </a:r>
            <a:endParaRPr>
              <a:solidFill>
                <a:schemeClr val="dk2"/>
              </a:solidFill>
              <a:latin typeface="Verdana"/>
              <a:ea typeface="Verdana"/>
              <a:cs typeface="Verdana"/>
              <a:sym typeface="Verdana"/>
            </a:endParaRPr>
          </a:p>
          <a:p>
            <a:pPr indent="0" lvl="0" marL="0" rtl="0" algn="l">
              <a:spcBef>
                <a:spcPts val="800"/>
              </a:spcBef>
              <a:spcAft>
                <a:spcPts val="0"/>
              </a:spcAft>
              <a:buClr>
                <a:schemeClr val="dk2"/>
              </a:buClr>
              <a:buSzPts val="1100"/>
              <a:buFont typeface="Arial"/>
              <a:buNone/>
            </a:pPr>
            <a:r>
              <a:rPr lang="en">
                <a:solidFill>
                  <a:schemeClr val="dk2"/>
                </a:solidFill>
                <a:latin typeface="Verdana"/>
                <a:ea typeface="Verdana"/>
                <a:cs typeface="Verdana"/>
                <a:sym typeface="Verdana"/>
              </a:rPr>
              <a:t>*beacons installed on navigational hazards, radar beacons, Federal Communications Commision*</a:t>
            </a:r>
            <a:endParaRPr>
              <a:solidFill>
                <a:schemeClr val="dk2"/>
              </a:solidFill>
              <a:latin typeface="Verdana"/>
              <a:ea typeface="Verdana"/>
              <a:cs typeface="Verdana"/>
              <a:sym typeface="Verdana"/>
            </a:endParaRPr>
          </a:p>
          <a:p>
            <a:pPr indent="0" lvl="0" marL="0" rtl="0" algn="l">
              <a:spcBef>
                <a:spcPts val="8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pic>
        <p:nvPicPr>
          <p:cNvPr id="97" name="Google Shape;97;p19"/>
          <p:cNvPicPr preferRelativeResize="0"/>
          <p:nvPr/>
        </p:nvPicPr>
        <p:blipFill>
          <a:blip r:embed="rId3">
            <a:alphaModFix/>
          </a:blip>
          <a:stretch>
            <a:fillRect/>
          </a:stretch>
        </p:blipFill>
        <p:spPr>
          <a:xfrm>
            <a:off x="1081100" y="0"/>
            <a:ext cx="6807558" cy="5143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pic>
        <p:nvPicPr>
          <p:cNvPr id="102" name="Google Shape;102;p20"/>
          <p:cNvPicPr preferRelativeResize="0"/>
          <p:nvPr/>
        </p:nvPicPr>
        <p:blipFill>
          <a:blip r:embed="rId3">
            <a:alphaModFix/>
          </a:blip>
          <a:stretch>
            <a:fillRect/>
          </a:stretch>
        </p:blipFill>
        <p:spPr>
          <a:xfrm>
            <a:off x="0" y="1079150"/>
            <a:ext cx="9144001" cy="253903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167000"/>
            <a:ext cx="8520600" cy="623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3600"/>
              <a:t>Quick Facts:</a:t>
            </a:r>
            <a:endParaRPr sz="3600"/>
          </a:p>
        </p:txBody>
      </p:sp>
      <p:sp>
        <p:nvSpPr>
          <p:cNvPr id="108" name="Google Shape;108;p21"/>
          <p:cNvSpPr txBox="1"/>
          <p:nvPr/>
        </p:nvSpPr>
        <p:spPr>
          <a:xfrm>
            <a:off x="432475" y="790400"/>
            <a:ext cx="7614900" cy="4182900"/>
          </a:xfrm>
          <a:prstGeom prst="rect">
            <a:avLst/>
          </a:prstGeom>
          <a:noFill/>
          <a:ln>
            <a:noFill/>
          </a:ln>
        </p:spPr>
        <p:txBody>
          <a:bodyPr anchorCtr="0" anchor="t" bIns="91425" lIns="91425" spcFirstLastPara="1" rIns="91425" wrap="square" tIns="91425">
            <a:noAutofit/>
          </a:bodyPr>
          <a:lstStyle/>
          <a:p>
            <a:pPr indent="-342900" lvl="0" marL="457200" rtl="0" algn="l">
              <a:spcBef>
                <a:spcPts val="0"/>
              </a:spcBef>
              <a:spcAft>
                <a:spcPts val="0"/>
              </a:spcAft>
              <a:buSzPts val="1800"/>
              <a:buFont typeface="Source Sans Pro"/>
              <a:buChar char="●"/>
            </a:pPr>
            <a:r>
              <a:rPr lang="en" sz="1800">
                <a:latin typeface="Source Sans Pro"/>
                <a:ea typeface="Source Sans Pro"/>
                <a:cs typeface="Source Sans Pro"/>
                <a:sym typeface="Source Sans Pro"/>
              </a:rPr>
              <a:t>Permit issued by United States Coast Guard</a:t>
            </a:r>
            <a:endParaRPr sz="1800">
              <a:latin typeface="Source Sans Pro"/>
              <a:ea typeface="Source Sans Pro"/>
              <a:cs typeface="Source Sans Pro"/>
              <a:sym typeface="Source Sans Pro"/>
            </a:endParaRPr>
          </a:p>
          <a:p>
            <a:pPr indent="-342900" lvl="0" marL="457200" rtl="0" algn="l">
              <a:spcBef>
                <a:spcPts val="0"/>
              </a:spcBef>
              <a:spcAft>
                <a:spcPts val="0"/>
              </a:spcAft>
              <a:buSzPts val="1800"/>
              <a:buFont typeface="Source Sans Pro"/>
              <a:buChar char="●"/>
            </a:pPr>
            <a:r>
              <a:rPr lang="en" sz="1800">
                <a:latin typeface="Source Sans Pro"/>
                <a:ea typeface="Source Sans Pro"/>
                <a:cs typeface="Source Sans Pro"/>
                <a:sym typeface="Source Sans Pro"/>
              </a:rPr>
              <a:t>No cost to apply</a:t>
            </a:r>
            <a:endParaRPr sz="1800">
              <a:latin typeface="Source Sans Pro"/>
              <a:ea typeface="Source Sans Pro"/>
              <a:cs typeface="Source Sans Pro"/>
              <a:sym typeface="Source Sans Pro"/>
            </a:endParaRPr>
          </a:p>
          <a:p>
            <a:pPr indent="-342900" lvl="0" marL="457200" rtl="0" algn="l">
              <a:spcBef>
                <a:spcPts val="0"/>
              </a:spcBef>
              <a:spcAft>
                <a:spcPts val="0"/>
              </a:spcAft>
              <a:buSzPts val="1800"/>
              <a:buFont typeface="Source Sans Pro"/>
              <a:buChar char="●"/>
            </a:pPr>
            <a:r>
              <a:rPr lang="en" sz="1800">
                <a:latin typeface="Source Sans Pro"/>
                <a:ea typeface="Source Sans Pro"/>
                <a:cs typeface="Source Sans Pro"/>
                <a:sym typeface="Source Sans Pro"/>
              </a:rPr>
              <a:t>Required for installation of fixed structure or floating object in navigable waters of US</a:t>
            </a:r>
            <a:endParaRPr sz="1800">
              <a:latin typeface="Source Sans Pro"/>
              <a:ea typeface="Source Sans Pro"/>
              <a:cs typeface="Source Sans Pro"/>
              <a:sym typeface="Source Sans Pro"/>
            </a:endParaRPr>
          </a:p>
          <a:p>
            <a:pPr indent="-342900" lvl="0" marL="457200" rtl="0" algn="l">
              <a:spcBef>
                <a:spcPts val="0"/>
              </a:spcBef>
              <a:spcAft>
                <a:spcPts val="0"/>
              </a:spcAft>
              <a:buSzPts val="1800"/>
              <a:buFont typeface="Source Sans Pro"/>
              <a:buChar char="●"/>
            </a:pPr>
            <a:r>
              <a:rPr lang="en" sz="1800">
                <a:latin typeface="Source Sans Pro"/>
                <a:ea typeface="Source Sans Pro"/>
                <a:cs typeface="Source Sans Pro"/>
                <a:sym typeface="Source Sans Pro"/>
              </a:rPr>
              <a:t>Expect average wait time of 3 months for approval</a:t>
            </a:r>
            <a:endParaRPr sz="1800">
              <a:latin typeface="Source Sans Pro"/>
              <a:ea typeface="Source Sans Pro"/>
              <a:cs typeface="Source Sans Pro"/>
              <a:sym typeface="Source Sans Pro"/>
            </a:endParaRPr>
          </a:p>
          <a:p>
            <a:pPr indent="-342900" lvl="0" marL="457200" rtl="0" algn="l">
              <a:spcBef>
                <a:spcPts val="0"/>
              </a:spcBef>
              <a:spcAft>
                <a:spcPts val="0"/>
              </a:spcAft>
              <a:buSzPts val="1800"/>
              <a:buFont typeface="Source Sans Pro"/>
              <a:buChar char="●"/>
            </a:pPr>
            <a:r>
              <a:rPr lang="en" sz="1800">
                <a:latin typeface="Source Sans Pro"/>
                <a:ea typeface="Source Sans Pro"/>
                <a:cs typeface="Source Sans Pro"/>
                <a:sym typeface="Source Sans Pro"/>
              </a:rPr>
              <a:t>Permit is valid forever, unless change in ownership, dock location, or removal</a:t>
            </a:r>
            <a:endParaRPr sz="1800">
              <a:latin typeface="Source Sans Pro"/>
              <a:ea typeface="Source Sans Pro"/>
              <a:cs typeface="Source Sans Pro"/>
              <a:sym typeface="Source Sans Pro"/>
            </a:endParaRPr>
          </a:p>
          <a:p>
            <a:pPr indent="-342900" lvl="0" marL="457200" rtl="0" algn="l">
              <a:spcBef>
                <a:spcPts val="0"/>
              </a:spcBef>
              <a:spcAft>
                <a:spcPts val="0"/>
              </a:spcAft>
              <a:buSzPts val="1800"/>
              <a:buFont typeface="Source Sans Pro"/>
              <a:buChar char="●"/>
            </a:pPr>
            <a:r>
              <a:rPr lang="en" sz="1800">
                <a:latin typeface="Source Sans Pro"/>
                <a:ea typeface="Source Sans Pro"/>
                <a:cs typeface="Source Sans Pro"/>
                <a:sym typeface="Source Sans Pro"/>
              </a:rPr>
              <a:t>Any appeals can be made in writing to 13th </a:t>
            </a:r>
            <a:r>
              <a:rPr lang="en" sz="1800">
                <a:latin typeface="Source Sans Pro"/>
                <a:ea typeface="Source Sans Pro"/>
                <a:cs typeface="Source Sans Pro"/>
                <a:sym typeface="Source Sans Pro"/>
              </a:rPr>
              <a:t>District</a:t>
            </a:r>
            <a:r>
              <a:rPr lang="en" sz="1800">
                <a:latin typeface="Source Sans Pro"/>
                <a:ea typeface="Source Sans Pro"/>
                <a:cs typeface="Source Sans Pro"/>
                <a:sym typeface="Source Sans Pro"/>
              </a:rPr>
              <a:t> Coast Guard Commander</a:t>
            </a:r>
            <a:endParaRPr sz="1800">
              <a:latin typeface="Source Sans Pro"/>
              <a:ea typeface="Source Sans Pro"/>
              <a:cs typeface="Source Sans Pro"/>
              <a:sym typeface="Source Sans Pro"/>
            </a:endParaRPr>
          </a:p>
          <a:p>
            <a:pPr indent="0" lvl="0" marL="457200" rtl="0" algn="l">
              <a:spcBef>
                <a:spcPts val="0"/>
              </a:spcBef>
              <a:spcAft>
                <a:spcPts val="0"/>
              </a:spcAft>
              <a:buNone/>
            </a:pPr>
            <a:r>
              <a:t/>
            </a:r>
            <a:endParaRPr sz="1800">
              <a:latin typeface="Source Sans Pro"/>
              <a:ea typeface="Source Sans Pro"/>
              <a:cs typeface="Source Sans Pro"/>
              <a:sym typeface="Source Sans Pro"/>
            </a:endParaRPr>
          </a:p>
          <a:p>
            <a:pPr indent="0" lvl="0" marL="0" rtl="0" algn="l">
              <a:spcBef>
                <a:spcPts val="0"/>
              </a:spcBef>
              <a:spcAft>
                <a:spcPts val="0"/>
              </a:spcAft>
              <a:buNone/>
            </a:pPr>
            <a:r>
              <a:rPr lang="en" sz="1800">
                <a:latin typeface="Source Sans Pro"/>
                <a:ea typeface="Source Sans Pro"/>
                <a:cs typeface="Source Sans Pro"/>
                <a:sym typeface="Source Sans Pro"/>
              </a:rPr>
              <a:t>Other related Parts</a:t>
            </a:r>
            <a:endParaRPr sz="1800">
              <a:latin typeface="Source Sans Pro"/>
              <a:ea typeface="Source Sans Pro"/>
              <a:cs typeface="Source Sans Pro"/>
              <a:sym typeface="Source Sans Pro"/>
            </a:endParaRPr>
          </a:p>
          <a:p>
            <a:pPr indent="0" lvl="0" marL="0" rtl="0" algn="l">
              <a:lnSpc>
                <a:spcPct val="115000"/>
              </a:lnSpc>
              <a:spcBef>
                <a:spcPts val="0"/>
              </a:spcBef>
              <a:spcAft>
                <a:spcPts val="0"/>
              </a:spcAft>
              <a:buNone/>
            </a:pPr>
            <a:r>
              <a:rPr lang="en" sz="1200">
                <a:uFill>
                  <a:noFill/>
                </a:uFill>
                <a:hlinkClick r:id="rId3"/>
              </a:rPr>
              <a:t>Title 33 CFR Part 62 - United States Aids to Navigation System</a:t>
            </a:r>
            <a:endParaRPr sz="1200"/>
          </a:p>
          <a:p>
            <a:pPr indent="0" lvl="0" marL="0" rtl="0" algn="l">
              <a:lnSpc>
                <a:spcPct val="115000"/>
              </a:lnSpc>
              <a:spcBef>
                <a:spcPts val="0"/>
              </a:spcBef>
              <a:spcAft>
                <a:spcPts val="0"/>
              </a:spcAft>
              <a:buNone/>
            </a:pPr>
            <a:r>
              <a:rPr lang="en" sz="1200">
                <a:uFill>
                  <a:noFill/>
                </a:uFill>
                <a:hlinkClick r:id="rId4"/>
              </a:rPr>
              <a:t>Title 33 CFR Part 64 - Marking of Structures, Sunken Vessels and other Obstructions</a:t>
            </a:r>
            <a:endParaRPr sz="1200"/>
          </a:p>
          <a:p>
            <a:pPr indent="0" lvl="0" marL="0" rtl="0" algn="l">
              <a:lnSpc>
                <a:spcPct val="115000"/>
              </a:lnSpc>
              <a:spcBef>
                <a:spcPts val="0"/>
              </a:spcBef>
              <a:spcAft>
                <a:spcPts val="0"/>
              </a:spcAft>
              <a:buNone/>
            </a:pPr>
            <a:r>
              <a:rPr lang="en" sz="1200">
                <a:uFill>
                  <a:noFill/>
                </a:uFill>
                <a:hlinkClick r:id="rId5"/>
              </a:rPr>
              <a:t>Title 33 CFR Part 67 - Aids to Navigation on Artificial Islands and Fixed Structures</a:t>
            </a:r>
            <a:endParaRPr sz="1200"/>
          </a:p>
          <a:p>
            <a:pPr indent="0" lvl="0" marL="0" rtl="0" algn="l">
              <a:lnSpc>
                <a:spcPct val="115000"/>
              </a:lnSpc>
              <a:spcBef>
                <a:spcPts val="0"/>
              </a:spcBef>
              <a:spcAft>
                <a:spcPts val="0"/>
              </a:spcAft>
              <a:buNone/>
            </a:pPr>
            <a:r>
              <a:rPr lang="en" sz="1200">
                <a:uFill>
                  <a:noFill/>
                </a:uFill>
                <a:hlinkClick r:id="rId6"/>
              </a:rPr>
              <a:t>Title 33 CFR Part 66 - Private Aids to Navigation</a:t>
            </a:r>
            <a:endParaRPr sz="1200"/>
          </a:p>
          <a:p>
            <a:pPr indent="0" lvl="0" marL="0" rtl="0" algn="l">
              <a:spcBef>
                <a:spcPts val="0"/>
              </a:spcBef>
              <a:spcAft>
                <a:spcPts val="0"/>
              </a:spcAft>
              <a:buNone/>
            </a:pPr>
            <a:r>
              <a:t/>
            </a:r>
            <a:endParaRPr sz="1200">
              <a:latin typeface="Source Sans Pro"/>
              <a:ea typeface="Source Sans Pro"/>
              <a:cs typeface="Source Sans Pro"/>
              <a:sym typeface="Source Sans Pro"/>
            </a:endParaRPr>
          </a:p>
        </p:txBody>
      </p:sp>
    </p:spTree>
  </p:cSld>
  <p:clrMapOvr>
    <a:masterClrMapping/>
  </p:clrMapOvr>
</p:sld>
</file>

<file path=ppt/theme/theme1.xml><?xml version="1.0" encoding="utf-8"?>
<a:theme xmlns:a="http://schemas.openxmlformats.org/drawingml/2006/main" xmlns:r="http://schemas.openxmlformats.org/officeDocument/2006/relationships"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